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theme/theme5.xml" ContentType="application/vnd.openxmlformats-officedocument.theme+xml"/>
  <Override PartName="/ppt/slideLayouts/slideLayout157.xml" ContentType="application/vnd.openxmlformats-officedocument.presentationml.slideLayout+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diagrams/layout1.xml" ContentType="application/vnd.openxmlformats-officedocument.drawingml.diagramLayout+xml"/>
  <Override PartName="/ppt/diagrams/data2.xml" ContentType="application/vnd.openxmlformats-officedocument.drawingml.diagramData+xml"/>
  <Override PartName="/ppt/changesInfos/changesInfo1.xml" ContentType="application/vnd.ms-powerpoint.changesinfo+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47.xml" ContentType="application/vnd.openxmlformats-officedocument.presentationml.slideLayout+xml"/>
  <Override PartName="/ppt/diagrams/drawing3.xml" ContentType="application/vnd.ms-office.drawingml.diagramDrawing+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07.xml" ContentType="application/vnd.openxmlformats-officedocument.presentationml.slideLayout+xml"/>
  <Override PartName="/ppt/slideLayouts/slideLayout136.xml" ContentType="application/vnd.openxmlformats-officedocument.presentationml.slideLayout+xml"/>
  <Override PartName="/ppt/slideLayouts/slideLayout154.xml" ContentType="application/vnd.openxmlformats-officedocument.presentationml.slideLayout+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43.xml" ContentType="application/vnd.openxmlformats-officedocument.presentationml.slideLayout+xml"/>
  <Override PartName="/ppt/presentation.xml" ContentType="application/vnd.openxmlformats-officedocument.presentationml.presentation.main+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32.xml" ContentType="application/vnd.openxmlformats-officedocument.presentationml.slideLayout+xml"/>
  <Override PartName="/ppt/slideLayouts/slideLayout150.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Masters/slideMaster9.xml" ContentType="application/vnd.openxmlformats-officedocument.presentationml.slideMaster+xml"/>
  <Override PartName="/ppt/slideLayouts/slideLayout10.xml" ContentType="application/vnd.openxmlformats-officedocument.presentationml.slideLayout+xml"/>
  <Override PartName="/ppt/diagrams/layout2.xml" ContentType="application/vnd.openxmlformats-officedocument.drawingml.diagramLayout+xml"/>
  <Default Extension="gif" ContentType="image/gif"/>
  <Override PartName="/ppt/slideLayouts/slideLayout99.xml" ContentType="application/vnd.openxmlformats-officedocument.presentationml.slideLayout+xml"/>
  <Override PartName="/ppt/diagrams/data3.xml" ContentType="application/vnd.openxmlformats-officedocument.drawingml.diagramData+xml"/>
  <Override PartName="/ppt/diagrams/colors5.xml" ContentType="application/vnd.openxmlformats-officedocument.drawingml.diagramColors+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theme/theme11.xml" ContentType="application/vnd.openxmlformats-officedocument.theme+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Default Extension="svg" ContentType="image/svg+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Layouts/slideLayout1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Default Extension="rels" ContentType="application/vnd.openxmlformats-package.relationships+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commentAuthors.xml" ContentType="application/vnd.openxmlformats-officedocument.presentationml.commentAuthors+xml"/>
  <Override PartName="/ppt/slideLayouts/slideLayout100.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49.xml" ContentType="application/vnd.openxmlformats-officedocument.presentationml.slideLayout+xml"/>
  <Override PartName="/ppt/diagrams/drawing5.xml" ContentType="application/vnd.ms-office.drawingml.diagramDrawing+xml"/>
  <Override PartName="/ppt/slideMasters/slideMaster2.xml" ContentType="application/vnd.openxmlformats-officedocument.presentationml.slideMaster+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slideLayouts/slideLayout156.xml" ContentType="application/vnd.openxmlformats-officedocument.presentationml.slideLayout+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diagrams/drawing1.xml" ContentType="application/vnd.ms-office.drawingml.diagramDrawing+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Override PartName="/ppt/diagrams/quickStyle1.xml" ContentType="application/vnd.openxmlformats-officedocument.drawingml.diagramStyle+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diagrams/layout4.xml" ContentType="application/vnd.openxmlformats-officedocument.drawingml.diagramLayout+xml"/>
  <Override PartName="/ppt/diagrams/data5.xml" ContentType="application/vnd.openxmlformats-officedocument.drawingml.diagramData+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Default Extension="mp4" ContentType="video/mp4"/>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diagrams/quickStyle2.xml" ContentType="application/vnd.openxmlformats-officedocument.drawingml.diagramStyl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s/slide10.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diagrams/layout5.xml" ContentType="application/vnd.openxmlformats-officedocument.drawingml.diagramLayout+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35" r:id="rId1"/>
    <p:sldMasterId id="2147483802" r:id="rId2"/>
    <p:sldMasterId id="2147483858" r:id="rId3"/>
    <p:sldMasterId id="2147483933" r:id="rId4"/>
    <p:sldMasterId id="2147484022" r:id="rId5"/>
    <p:sldMasterId id="2147484055" r:id="rId6"/>
    <p:sldMasterId id="2147484123" r:id="rId7"/>
    <p:sldMasterId id="2147484136" r:id="rId8"/>
    <p:sldMasterId id="2147484148" r:id="rId9"/>
    <p:sldMasterId id="2147484165" r:id="rId10"/>
  </p:sldMasterIdLst>
  <p:notesMasterIdLst>
    <p:notesMasterId r:id="rId30"/>
  </p:notesMasterIdLst>
  <p:sldIdLst>
    <p:sldId id="258" r:id="rId11"/>
    <p:sldId id="275" r:id="rId12"/>
    <p:sldId id="269" r:id="rId13"/>
    <p:sldId id="259" r:id="rId14"/>
    <p:sldId id="261" r:id="rId15"/>
    <p:sldId id="262" r:id="rId16"/>
    <p:sldId id="263" r:id="rId17"/>
    <p:sldId id="276" r:id="rId18"/>
    <p:sldId id="264" r:id="rId19"/>
    <p:sldId id="265" r:id="rId20"/>
    <p:sldId id="274" r:id="rId21"/>
    <p:sldId id="266" r:id="rId22"/>
    <p:sldId id="273" r:id="rId23"/>
    <p:sldId id="267" r:id="rId24"/>
    <p:sldId id="278" r:id="rId25"/>
    <p:sldId id="272" r:id="rId26"/>
    <p:sldId id="270" r:id="rId27"/>
    <p:sldId id="279" r:id="rId28"/>
    <p:sldId id="268" r:id="rId29"/>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lagna behera" initials="sb" lastIdx="1" clrIdx="0">
    <p:extLst>
      <p:ext uri="{19B8F6BF-5375-455C-9EA6-DF929625EA0E}">
        <p15:presenceInfo xmlns:p15="http://schemas.microsoft.com/office/powerpoint/2012/main" xmlns="" userId="f5d121762d6aa65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6E6E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37" autoAdjust="0"/>
    <p:restoredTop sz="93842" autoAdjust="0"/>
  </p:normalViewPr>
  <p:slideViewPr>
    <p:cSldViewPr snapToGrid="0">
      <p:cViewPr varScale="1">
        <p:scale>
          <a:sx n="70" d="100"/>
          <a:sy n="70" d="100"/>
        </p:scale>
        <p:origin x="-654" y="-9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microsoft.com/office/2016/11/relationships/changesInfo" Target="changesInfos/changesInfo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lagna behera" userId="f5d121762d6aa653" providerId="LiveId" clId="{98EEB1E9-DC4F-4AA2-B6CA-6B47BBCC83D6}"/>
    <pc:docChg chg="modSld modMainMaster">
      <pc:chgData name="sulagna behera" userId="f5d121762d6aa653" providerId="LiveId" clId="{98EEB1E9-DC4F-4AA2-B6CA-6B47BBCC83D6}" dt="2020-04-17T15:27:35.308" v="156" actId="207"/>
      <pc:docMkLst>
        <pc:docMk/>
      </pc:docMkLst>
      <pc:sldChg chg="modTransition">
        <pc:chgData name="sulagna behera" userId="f5d121762d6aa653" providerId="LiveId" clId="{98EEB1E9-DC4F-4AA2-B6CA-6B47BBCC83D6}" dt="2020-04-17T15:16:03.535" v="50"/>
        <pc:sldMkLst>
          <pc:docMk/>
          <pc:sldMk cId="1638068038" sldId="259"/>
        </pc:sldMkLst>
      </pc:sldChg>
      <pc:sldChg chg="modTransition">
        <pc:chgData name="sulagna behera" userId="f5d121762d6aa653" providerId="LiveId" clId="{98EEB1E9-DC4F-4AA2-B6CA-6B47BBCC83D6}" dt="2020-04-17T15:16:39.309" v="54"/>
        <pc:sldMkLst>
          <pc:docMk/>
          <pc:sldMk cId="4192877847" sldId="261"/>
        </pc:sldMkLst>
      </pc:sldChg>
      <pc:sldChg chg="modTransition">
        <pc:chgData name="sulagna behera" userId="f5d121762d6aa653" providerId="LiveId" clId="{98EEB1E9-DC4F-4AA2-B6CA-6B47BBCC83D6}" dt="2020-04-17T15:17:10.562" v="58"/>
        <pc:sldMkLst>
          <pc:docMk/>
          <pc:sldMk cId="4132983034" sldId="262"/>
        </pc:sldMkLst>
      </pc:sldChg>
      <pc:sldChg chg="modTransition">
        <pc:chgData name="sulagna behera" userId="f5d121762d6aa653" providerId="LiveId" clId="{98EEB1E9-DC4F-4AA2-B6CA-6B47BBCC83D6}" dt="2020-04-17T15:17:20.577" v="59"/>
        <pc:sldMkLst>
          <pc:docMk/>
          <pc:sldMk cId="650938142" sldId="263"/>
        </pc:sldMkLst>
      </pc:sldChg>
      <pc:sldChg chg="modTransition">
        <pc:chgData name="sulagna behera" userId="f5d121762d6aa653" providerId="LiveId" clId="{98EEB1E9-DC4F-4AA2-B6CA-6B47BBCC83D6}" dt="2020-04-17T15:17:48.768" v="61"/>
        <pc:sldMkLst>
          <pc:docMk/>
          <pc:sldMk cId="2782806720" sldId="264"/>
        </pc:sldMkLst>
      </pc:sldChg>
      <pc:sldChg chg="modTransition">
        <pc:chgData name="sulagna behera" userId="f5d121762d6aa653" providerId="LiveId" clId="{98EEB1E9-DC4F-4AA2-B6CA-6B47BBCC83D6}" dt="2020-04-17T15:19:21.031" v="69"/>
        <pc:sldMkLst>
          <pc:docMk/>
          <pc:sldMk cId="3474839854" sldId="265"/>
        </pc:sldMkLst>
      </pc:sldChg>
      <pc:sldChg chg="modTransition">
        <pc:chgData name="sulagna behera" userId="f5d121762d6aa653" providerId="LiveId" clId="{98EEB1E9-DC4F-4AA2-B6CA-6B47BBCC83D6}" dt="2020-04-17T15:20:21.711" v="71"/>
        <pc:sldMkLst>
          <pc:docMk/>
          <pc:sldMk cId="2107896093" sldId="266"/>
        </pc:sldMkLst>
      </pc:sldChg>
      <pc:sldChg chg="modSp mod modTransition">
        <pc:chgData name="sulagna behera" userId="f5d121762d6aa653" providerId="LiveId" clId="{98EEB1E9-DC4F-4AA2-B6CA-6B47BBCC83D6}" dt="2020-04-17T15:27:35.308" v="156" actId="207"/>
        <pc:sldMkLst>
          <pc:docMk/>
          <pc:sldMk cId="2451019869" sldId="267"/>
        </pc:sldMkLst>
        <pc:spChg chg="mod">
          <ac:chgData name="sulagna behera" userId="f5d121762d6aa653" providerId="LiveId" clId="{98EEB1E9-DC4F-4AA2-B6CA-6B47BBCC83D6}" dt="2020-04-17T15:27:35.308" v="156" actId="207"/>
          <ac:spMkLst>
            <pc:docMk/>
            <pc:sldMk cId="2451019869" sldId="267"/>
            <ac:spMk id="2" creationId="{60635DC9-A2F9-4A7B-9B83-1777B7F37C41}"/>
          </ac:spMkLst>
        </pc:spChg>
      </pc:sldChg>
      <pc:sldChg chg="modTransition">
        <pc:chgData name="sulagna behera" userId="f5d121762d6aa653" providerId="LiveId" clId="{98EEB1E9-DC4F-4AA2-B6CA-6B47BBCC83D6}" dt="2020-04-17T15:14:49.945" v="46"/>
        <pc:sldMkLst>
          <pc:docMk/>
          <pc:sldMk cId="3094533074" sldId="269"/>
        </pc:sldMkLst>
      </pc:sldChg>
      <pc:sldChg chg="addSp delSp modSp mod">
        <pc:chgData name="sulagna behera" userId="f5d121762d6aa653" providerId="LiveId" clId="{98EEB1E9-DC4F-4AA2-B6CA-6B47BBCC83D6}" dt="2020-04-17T15:25:46.974" v="151"/>
        <pc:sldMkLst>
          <pc:docMk/>
          <pc:sldMk cId="2196701638" sldId="272"/>
        </pc:sldMkLst>
        <pc:spChg chg="del mod">
          <ac:chgData name="sulagna behera" userId="f5d121762d6aa653" providerId="LiveId" clId="{98EEB1E9-DC4F-4AA2-B6CA-6B47BBCC83D6}" dt="2020-04-17T15:22:38.897" v="77" actId="12084"/>
          <ac:spMkLst>
            <pc:docMk/>
            <pc:sldMk cId="2196701638" sldId="272"/>
            <ac:spMk id="2" creationId="{3A0632B6-1D9D-4F9D-9766-9273E5EB32F0}"/>
          </ac:spMkLst>
        </pc:spChg>
        <pc:graphicFrameChg chg="add mod">
          <ac:chgData name="sulagna behera" userId="f5d121762d6aa653" providerId="LiveId" clId="{98EEB1E9-DC4F-4AA2-B6CA-6B47BBCC83D6}" dt="2020-04-17T15:25:46.974" v="151"/>
          <ac:graphicFrameMkLst>
            <pc:docMk/>
            <pc:sldMk cId="2196701638" sldId="272"/>
            <ac:graphicFrameMk id="3" creationId="{0C88F945-062F-4B85-A025-B06DC7B5DADF}"/>
          </ac:graphicFrameMkLst>
        </pc:graphicFrameChg>
        <pc:graphicFrameChg chg="mod">
          <ac:chgData name="sulagna behera" userId="f5d121762d6aa653" providerId="LiveId" clId="{98EEB1E9-DC4F-4AA2-B6CA-6B47BBCC83D6}" dt="2020-04-17T15:13:08.947" v="44" actId="313"/>
          <ac:graphicFrameMkLst>
            <pc:docMk/>
            <pc:sldMk cId="2196701638" sldId="272"/>
            <ac:graphicFrameMk id="7" creationId="{803C000E-BBD1-496E-B6D6-1482D69B53A9}"/>
          </ac:graphicFrameMkLst>
        </pc:graphicFrameChg>
      </pc:sldChg>
      <pc:sldChg chg="modTransition">
        <pc:chgData name="sulagna behera" userId="f5d121762d6aa653" providerId="LiveId" clId="{98EEB1E9-DC4F-4AA2-B6CA-6B47BBCC83D6}" dt="2020-04-17T15:20:27.206" v="72"/>
        <pc:sldMkLst>
          <pc:docMk/>
          <pc:sldMk cId="1452827158" sldId="273"/>
        </pc:sldMkLst>
      </pc:sldChg>
      <pc:sldChg chg="modTransition">
        <pc:chgData name="sulagna behera" userId="f5d121762d6aa653" providerId="LiveId" clId="{98EEB1E9-DC4F-4AA2-B6CA-6B47BBCC83D6}" dt="2020-04-17T15:20:13.317" v="70"/>
        <pc:sldMkLst>
          <pc:docMk/>
          <pc:sldMk cId="2670825262" sldId="274"/>
        </pc:sldMkLst>
      </pc:sldChg>
      <pc:sldMasterChg chg="modSldLayout">
        <pc:chgData name="sulagna behera" userId="f5d121762d6aa653" providerId="LiveId" clId="{98EEB1E9-DC4F-4AA2-B6CA-6B47BBCC83D6}" dt="2020-04-17T15:11:46.013" v="0"/>
        <pc:sldMasterMkLst>
          <pc:docMk/>
          <pc:sldMasterMk cId="4264457459" sldId="2147483858"/>
        </pc:sldMasterMkLst>
        <pc:sldLayoutChg chg="delSp">
          <pc:chgData name="sulagna behera" userId="f5d121762d6aa653" providerId="LiveId" clId="{98EEB1E9-DC4F-4AA2-B6CA-6B47BBCC83D6}" dt="2020-04-17T15:11:46.013" v="0"/>
          <pc:sldLayoutMkLst>
            <pc:docMk/>
            <pc:sldMasterMk cId="4264457459" sldId="2147483858"/>
            <pc:sldLayoutMk cId="3622989412" sldId="2147484040"/>
          </pc:sldLayoutMkLst>
          <pc:spChg chg="del">
            <ac:chgData name="sulagna behera" userId="f5d121762d6aa653" providerId="LiveId" clId="{98EEB1E9-DC4F-4AA2-B6CA-6B47BBCC83D6}" dt="2020-04-17T15:11:46.013" v="0"/>
            <ac:spMkLst>
              <pc:docMk/>
              <pc:sldMasterMk cId="4264457459" sldId="2147483858"/>
              <pc:sldLayoutMk cId="3622989412" sldId="2147484040"/>
              <ac:spMk id="10" creationId="{00000000-0000-0000-0000-000000000000}"/>
            </ac:spMkLst>
          </pc:spChg>
        </pc:sldLayoutChg>
      </pc:sldMasterChg>
    </pc:docChg>
  </pc:docChgLst>
  <pc:docChgLst>
    <pc:chgData name="sulagna behera" userId="f5d121762d6aa653" providerId="LiveId" clId="{F50CE499-BE46-4BDC-AE58-B80EFD265854}"/>
    <pc:docChg chg="modSld">
      <pc:chgData name="sulagna behera" userId="f5d121762d6aa653" providerId="LiveId" clId="{F50CE499-BE46-4BDC-AE58-B80EFD265854}" dt="2020-04-18T15:01:27.390" v="172" actId="207"/>
      <pc:docMkLst>
        <pc:docMk/>
      </pc:docMkLst>
      <pc:sldChg chg="modTransition">
        <pc:chgData name="sulagna behera" userId="f5d121762d6aa653" providerId="LiveId" clId="{F50CE499-BE46-4BDC-AE58-B80EFD265854}" dt="2020-04-18T14:59:11.427" v="8"/>
        <pc:sldMkLst>
          <pc:docMk/>
          <pc:sldMk cId="3094533074" sldId="269"/>
        </pc:sldMkLst>
      </pc:sldChg>
      <pc:sldChg chg="modSp mod">
        <pc:chgData name="sulagna behera" userId="f5d121762d6aa653" providerId="LiveId" clId="{F50CE499-BE46-4BDC-AE58-B80EFD265854}" dt="2020-04-18T06:31:14.563" v="6" actId="1035"/>
        <pc:sldMkLst>
          <pc:docMk/>
          <pc:sldMk cId="2196701638" sldId="272"/>
        </pc:sldMkLst>
        <pc:picChg chg="mod">
          <ac:chgData name="sulagna behera" userId="f5d121762d6aa653" providerId="LiveId" clId="{F50CE499-BE46-4BDC-AE58-B80EFD265854}" dt="2020-04-18T06:31:14.563" v="6" actId="1035"/>
          <ac:picMkLst>
            <pc:docMk/>
            <pc:sldMk cId="2196701638" sldId="272"/>
            <ac:picMk id="6" creationId="{38CED060-0A3A-4B92-8F6E-4F870D5CAF5C}"/>
          </ac:picMkLst>
        </pc:picChg>
      </pc:sldChg>
      <pc:sldChg chg="modTransition">
        <pc:chgData name="sulagna behera" userId="f5d121762d6aa653" providerId="LiveId" clId="{F50CE499-BE46-4BDC-AE58-B80EFD265854}" dt="2020-04-18T14:59:03.777" v="7"/>
        <pc:sldMkLst>
          <pc:docMk/>
          <pc:sldMk cId="3575276460" sldId="275"/>
        </pc:sldMkLst>
      </pc:sldChg>
      <pc:sldChg chg="modSp mod">
        <pc:chgData name="sulagna behera" userId="f5d121762d6aa653" providerId="LiveId" clId="{F50CE499-BE46-4BDC-AE58-B80EFD265854}" dt="2020-04-18T15:01:27.390" v="172" actId="207"/>
        <pc:sldMkLst>
          <pc:docMk/>
          <pc:sldMk cId="425643708" sldId="278"/>
        </pc:sldMkLst>
        <pc:spChg chg="mod">
          <ac:chgData name="sulagna behera" userId="f5d121762d6aa653" providerId="LiveId" clId="{F50CE499-BE46-4BDC-AE58-B80EFD265854}" dt="2020-04-18T15:01:27.390" v="172" actId="207"/>
          <ac:spMkLst>
            <pc:docMk/>
            <pc:sldMk cId="425643708" sldId="278"/>
            <ac:spMk id="4" creationId="{6D8B55F4-1D3C-4A33-BBA3-3D0FD769AD46}"/>
          </ac:spMkLst>
        </pc:spChg>
        <pc:cxnChg chg="mod">
          <ac:chgData name="sulagna behera" userId="f5d121762d6aa653" providerId="LiveId" clId="{F50CE499-BE46-4BDC-AE58-B80EFD265854}" dt="2020-04-18T15:00:49.140" v="102" actId="1035"/>
          <ac:cxnSpMkLst>
            <pc:docMk/>
            <pc:sldMk cId="425643708" sldId="278"/>
            <ac:cxnSpMk id="12" creationId="{2A6EAFA8-9900-441E-B0E6-A6330E758633}"/>
          </ac:cxnSpMkLst>
        </pc:cxnChg>
        <pc:cxnChg chg="mod">
          <ac:chgData name="sulagna behera" userId="f5d121762d6aa653" providerId="LiveId" clId="{F50CE499-BE46-4BDC-AE58-B80EFD265854}" dt="2020-04-18T15:00:56.048" v="131" actId="1036"/>
          <ac:cxnSpMkLst>
            <pc:docMk/>
            <pc:sldMk cId="425643708" sldId="278"/>
            <ac:cxnSpMk id="14" creationId="{75BB034A-5CF6-44FC-893A-CC7FA47BB063}"/>
          </ac:cxnSpMkLst>
        </pc:cxnChg>
        <pc:cxnChg chg="mod">
          <ac:chgData name="sulagna behera" userId="f5d121762d6aa653" providerId="LiveId" clId="{F50CE499-BE46-4BDC-AE58-B80EFD265854}" dt="2020-04-18T15:01:05.301" v="171" actId="1035"/>
          <ac:cxnSpMkLst>
            <pc:docMk/>
            <pc:sldMk cId="425643708" sldId="278"/>
            <ac:cxnSpMk id="16" creationId="{CFE8EB0D-937C-4020-9593-31823BE605A6}"/>
          </ac:cxnSpMkLst>
        </pc:cxnChg>
        <pc:cxnChg chg="mod">
          <ac:chgData name="sulagna behera" userId="f5d121762d6aa653" providerId="LiveId" clId="{F50CE499-BE46-4BDC-AE58-B80EFD265854}" dt="2020-04-18T15:00:22.840" v="73" actId="1037"/>
          <ac:cxnSpMkLst>
            <pc:docMk/>
            <pc:sldMk cId="425643708" sldId="278"/>
            <ac:cxnSpMk id="18" creationId="{2DDF58D0-5BA9-4E9A-86B0-E22450FC75F6}"/>
          </ac:cxnSpMkLst>
        </pc:cxnChg>
      </pc:sldChg>
    </pc:docChg>
  </pc:docChgLst>
  <pc:docChgLst>
    <pc:chgData name="sulagna behera" userId="f5d121762d6aa653" providerId="LiveId" clId="{6573ECDA-1077-46BD-BE72-E03311A62642}"/>
    <pc:docChg chg="undo custSel addSld modSld sldOrd">
      <pc:chgData name="sulagna behera" userId="f5d121762d6aa653" providerId="LiveId" clId="{6573ECDA-1077-46BD-BE72-E03311A62642}" dt="2020-04-17T15:04:12.686" v="174"/>
      <pc:docMkLst>
        <pc:docMk/>
      </pc:docMkLst>
      <pc:sldChg chg="ord">
        <pc:chgData name="sulagna behera" userId="f5d121762d6aa653" providerId="LiveId" clId="{6573ECDA-1077-46BD-BE72-E03311A62642}" dt="2020-04-17T15:02:14.088" v="162"/>
        <pc:sldMkLst>
          <pc:docMk/>
          <pc:sldMk cId="3474839854" sldId="265"/>
        </pc:sldMkLst>
      </pc:sldChg>
      <pc:sldChg chg="modSp mod">
        <pc:chgData name="sulagna behera" userId="f5d121762d6aa653" providerId="LiveId" clId="{6573ECDA-1077-46BD-BE72-E03311A62642}" dt="2020-04-17T14:46:17.258" v="158" actId="20577"/>
        <pc:sldMkLst>
          <pc:docMk/>
          <pc:sldMk cId="3094533074" sldId="269"/>
        </pc:sldMkLst>
        <pc:spChg chg="mod">
          <ac:chgData name="sulagna behera" userId="f5d121762d6aa653" providerId="LiveId" clId="{6573ECDA-1077-46BD-BE72-E03311A62642}" dt="2020-04-17T14:46:17.258" v="158" actId="20577"/>
          <ac:spMkLst>
            <pc:docMk/>
            <pc:sldMk cId="3094533074" sldId="269"/>
            <ac:spMk id="3" creationId="{C7F0F413-8005-4EF1-9A83-23AF5AAFE589}"/>
          </ac:spMkLst>
        </pc:spChg>
      </pc:sldChg>
      <pc:sldChg chg="addSp delSp modSp mod">
        <pc:chgData name="sulagna behera" userId="f5d121762d6aa653" providerId="LiveId" clId="{6573ECDA-1077-46BD-BE72-E03311A62642}" dt="2020-04-17T14:45:15.032" v="148" actId="14100"/>
        <pc:sldMkLst>
          <pc:docMk/>
          <pc:sldMk cId="803042937" sldId="270"/>
        </pc:sldMkLst>
        <pc:spChg chg="mod">
          <ac:chgData name="sulagna behera" userId="f5d121762d6aa653" providerId="LiveId" clId="{6573ECDA-1077-46BD-BE72-E03311A62642}" dt="2020-04-17T14:42:12.131" v="41" actId="207"/>
          <ac:spMkLst>
            <pc:docMk/>
            <pc:sldMk cId="803042937" sldId="270"/>
            <ac:spMk id="2" creationId="{DEC8E082-C0D9-4656-8EF9-62E2C461728E}"/>
          </ac:spMkLst>
        </pc:spChg>
        <pc:spChg chg="add del mod">
          <ac:chgData name="sulagna behera" userId="f5d121762d6aa653" providerId="LiveId" clId="{6573ECDA-1077-46BD-BE72-E03311A62642}" dt="2020-04-17T14:44:26.164" v="51" actId="931"/>
          <ac:spMkLst>
            <pc:docMk/>
            <pc:sldMk cId="803042937" sldId="270"/>
            <ac:spMk id="8" creationId="{FB0E5E1E-B8B5-4E59-8457-238D056065B6}"/>
          </ac:spMkLst>
        </pc:spChg>
        <pc:picChg chg="del mod">
          <ac:chgData name="sulagna behera" userId="f5d121762d6aa653" providerId="LiveId" clId="{6573ECDA-1077-46BD-BE72-E03311A62642}" dt="2020-04-17T14:44:07.534" v="50" actId="478"/>
          <ac:picMkLst>
            <pc:docMk/>
            <pc:sldMk cId="803042937" sldId="270"/>
            <ac:picMk id="5" creationId="{2A1168E4-B81F-4A4B-8CD5-3E37EA92D170}"/>
          </ac:picMkLst>
        </pc:picChg>
        <pc:picChg chg="add mod">
          <ac:chgData name="sulagna behera" userId="f5d121762d6aa653" providerId="LiveId" clId="{6573ECDA-1077-46BD-BE72-E03311A62642}" dt="2020-04-17T14:45:15.032" v="148" actId="14100"/>
          <ac:picMkLst>
            <pc:docMk/>
            <pc:sldMk cId="803042937" sldId="270"/>
            <ac:picMk id="10" creationId="{0CD79C99-A59F-4A4F-8557-93079433A405}"/>
          </ac:picMkLst>
        </pc:picChg>
      </pc:sldChg>
      <pc:sldChg chg="modSp mod">
        <pc:chgData name="sulagna behera" userId="f5d121762d6aa653" providerId="LiveId" clId="{6573ECDA-1077-46BD-BE72-E03311A62642}" dt="2020-04-17T14:41:13.458" v="40" actId="207"/>
        <pc:sldMkLst>
          <pc:docMk/>
          <pc:sldMk cId="1452827158" sldId="273"/>
        </pc:sldMkLst>
        <pc:spChg chg="mod">
          <ac:chgData name="sulagna behera" userId="f5d121762d6aa653" providerId="LiveId" clId="{6573ECDA-1077-46BD-BE72-E03311A62642}" dt="2020-04-17T14:41:06.948" v="39" actId="207"/>
          <ac:spMkLst>
            <pc:docMk/>
            <pc:sldMk cId="1452827158" sldId="273"/>
            <ac:spMk id="3" creationId="{ED37E007-8324-4EAA-A5A6-2406EEF5026D}"/>
          </ac:spMkLst>
        </pc:spChg>
        <pc:spChg chg="mod">
          <ac:chgData name="sulagna behera" userId="f5d121762d6aa653" providerId="LiveId" clId="{6573ECDA-1077-46BD-BE72-E03311A62642}" dt="2020-04-17T14:41:13.458" v="40" actId="207"/>
          <ac:spMkLst>
            <pc:docMk/>
            <pc:sldMk cId="1452827158" sldId="273"/>
            <ac:spMk id="4" creationId="{67EF7EE5-4080-42D3-B4E6-CF438788EC89}"/>
          </ac:spMkLst>
        </pc:spChg>
      </pc:sldChg>
      <pc:sldChg chg="addSp delSp modSp new mod modAnim">
        <pc:chgData name="sulagna behera" userId="f5d121762d6aa653" providerId="LiveId" clId="{6573ECDA-1077-46BD-BE72-E03311A62642}" dt="2020-04-17T15:04:12.686" v="174"/>
        <pc:sldMkLst>
          <pc:docMk/>
          <pc:sldMk cId="2670825262" sldId="274"/>
        </pc:sldMkLst>
        <pc:spChg chg="del">
          <ac:chgData name="sulagna behera" userId="f5d121762d6aa653" providerId="LiveId" clId="{6573ECDA-1077-46BD-BE72-E03311A62642}" dt="2020-04-17T14:02:41.228" v="1"/>
          <ac:spMkLst>
            <pc:docMk/>
            <pc:sldMk cId="2670825262" sldId="274"/>
            <ac:spMk id="2" creationId="{192A2B9F-ED11-488B-9002-290EA0CA9D4E}"/>
          </ac:spMkLst>
        </pc:spChg>
        <pc:spChg chg="del">
          <ac:chgData name="sulagna behera" userId="f5d121762d6aa653" providerId="LiveId" clId="{6573ECDA-1077-46BD-BE72-E03311A62642}" dt="2020-04-17T14:02:41.228" v="1"/>
          <ac:spMkLst>
            <pc:docMk/>
            <pc:sldMk cId="2670825262" sldId="274"/>
            <ac:spMk id="3" creationId="{0CBB82B9-07AB-4F30-B82F-3DF24362E70B}"/>
          </ac:spMkLst>
        </pc:spChg>
        <pc:spChg chg="add mod">
          <ac:chgData name="sulagna behera" userId="f5d121762d6aa653" providerId="LiveId" clId="{6573ECDA-1077-46BD-BE72-E03311A62642}" dt="2020-04-17T14:53:02.489" v="160" actId="207"/>
          <ac:spMkLst>
            <pc:docMk/>
            <pc:sldMk cId="2670825262" sldId="274"/>
            <ac:spMk id="4" creationId="{06A5B585-4ED8-4B14-B35B-6A5987F616C7}"/>
          </ac:spMkLst>
        </pc:spChg>
        <pc:spChg chg="add del mod">
          <ac:chgData name="sulagna behera" userId="f5d121762d6aa653" providerId="LiveId" clId="{6573ECDA-1077-46BD-BE72-E03311A62642}" dt="2020-04-17T15:02:42.878" v="163"/>
          <ac:spMkLst>
            <pc:docMk/>
            <pc:sldMk cId="2670825262" sldId="274"/>
            <ac:spMk id="5" creationId="{BCC5B7AF-2FEF-49AE-B18C-8CFB7F05C919}"/>
          </ac:spMkLst>
        </pc:spChg>
        <pc:picChg chg="add mod">
          <ac:chgData name="sulagna behera" userId="f5d121762d6aa653" providerId="LiveId" clId="{6573ECDA-1077-46BD-BE72-E03311A62642}" dt="2020-04-17T15:04:12.686" v="174"/>
          <ac:picMkLst>
            <pc:docMk/>
            <pc:sldMk cId="2670825262" sldId="274"/>
            <ac:picMk id="6" creationId="{EAC7EBDB-ABCE-41AB-8909-930B399756DB}"/>
          </ac:picMkLst>
        </pc:picChg>
      </pc:sldChg>
    </pc:docChg>
  </pc:docChgLst>
</pc:chgInfo>
</file>

<file path=ppt/diagrams/_rels/data2.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8A3FAC-ABF2-4CE2-A759-F846A7B21B68}" type="doc">
      <dgm:prSet loTypeId="urn:microsoft.com/office/officeart/2005/8/layout/target3" loCatId="relationship" qsTypeId="urn:microsoft.com/office/officeart/2005/8/quickstyle/3d2" qsCatId="3D" csTypeId="urn:microsoft.com/office/officeart/2005/8/colors/accent0_3" csCatId="mainScheme" phldr="1"/>
      <dgm:spPr/>
      <dgm:t>
        <a:bodyPr/>
        <a:lstStyle/>
        <a:p>
          <a:endParaRPr lang="en-IN"/>
        </a:p>
      </dgm:t>
    </dgm:pt>
    <dgm:pt modelId="{8BCB6316-3D9A-4CE0-9A04-B8E402902463}">
      <dgm:prSet/>
      <dgm:spPr/>
      <dgm:t>
        <a:bodyPr/>
        <a:lstStyle/>
        <a:p>
          <a:r>
            <a:rPr lang="en-US" b="0" dirty="0">
              <a:latin typeface="Sitka Text" panose="02000505000000020004" pitchFamily="2" charset="0"/>
            </a:rPr>
            <a:t>Subject : Mathematics</a:t>
          </a:r>
          <a:endParaRPr lang="en-IN" b="0" dirty="0">
            <a:latin typeface="Sitka Text" panose="02000505000000020004" pitchFamily="2" charset="0"/>
          </a:endParaRPr>
        </a:p>
      </dgm:t>
    </dgm:pt>
    <dgm:pt modelId="{3B8DAB9B-7466-4515-819A-6F3A9C90327B}" type="parTrans" cxnId="{92B29849-5384-4399-93F8-687FFC1A954E}">
      <dgm:prSet/>
      <dgm:spPr/>
      <dgm:t>
        <a:bodyPr/>
        <a:lstStyle/>
        <a:p>
          <a:endParaRPr lang="en-IN"/>
        </a:p>
      </dgm:t>
    </dgm:pt>
    <dgm:pt modelId="{2D0D28B9-522B-4A5C-9C43-5E96B2FDBB2B}" type="sibTrans" cxnId="{92B29849-5384-4399-93F8-687FFC1A954E}">
      <dgm:prSet/>
      <dgm:spPr/>
      <dgm:t>
        <a:bodyPr/>
        <a:lstStyle/>
        <a:p>
          <a:endParaRPr lang="en-IN"/>
        </a:p>
      </dgm:t>
    </dgm:pt>
    <dgm:pt modelId="{CD370602-FA16-4014-8F88-DF06E864E21D}" type="pres">
      <dgm:prSet presAssocID="{5D8A3FAC-ABF2-4CE2-A759-F846A7B21B68}" presName="Name0" presStyleCnt="0">
        <dgm:presLayoutVars>
          <dgm:chMax val="7"/>
          <dgm:dir/>
          <dgm:animLvl val="lvl"/>
          <dgm:resizeHandles val="exact"/>
        </dgm:presLayoutVars>
      </dgm:prSet>
      <dgm:spPr/>
      <dgm:t>
        <a:bodyPr/>
        <a:lstStyle/>
        <a:p>
          <a:endParaRPr lang="en-US"/>
        </a:p>
      </dgm:t>
    </dgm:pt>
    <dgm:pt modelId="{416898E6-6308-4F3A-8E4B-9907779184CE}" type="pres">
      <dgm:prSet presAssocID="{8BCB6316-3D9A-4CE0-9A04-B8E402902463}" presName="circle1" presStyleLbl="node1" presStyleIdx="0" presStyleCnt="1"/>
      <dgm:spPr/>
    </dgm:pt>
    <dgm:pt modelId="{C1757B39-3900-44C0-941E-C7596A4F951E}" type="pres">
      <dgm:prSet presAssocID="{8BCB6316-3D9A-4CE0-9A04-B8E402902463}" presName="space" presStyleCnt="0"/>
      <dgm:spPr/>
    </dgm:pt>
    <dgm:pt modelId="{CD93D31B-5A28-46F9-B1C0-D7B05502D207}" type="pres">
      <dgm:prSet presAssocID="{8BCB6316-3D9A-4CE0-9A04-B8E402902463}" presName="rect1" presStyleLbl="alignAcc1" presStyleIdx="0" presStyleCnt="1" custLinFactNeighborX="-2075" custLinFactNeighborY="22725"/>
      <dgm:spPr/>
      <dgm:t>
        <a:bodyPr/>
        <a:lstStyle/>
        <a:p>
          <a:endParaRPr lang="en-US"/>
        </a:p>
      </dgm:t>
    </dgm:pt>
    <dgm:pt modelId="{D5D25B07-02CF-4F3D-A4DB-608782DE52D2}" type="pres">
      <dgm:prSet presAssocID="{8BCB6316-3D9A-4CE0-9A04-B8E402902463}" presName="rect1ParTxNoCh" presStyleLbl="alignAcc1" presStyleIdx="0" presStyleCnt="1">
        <dgm:presLayoutVars>
          <dgm:chMax val="1"/>
          <dgm:bulletEnabled val="1"/>
        </dgm:presLayoutVars>
      </dgm:prSet>
      <dgm:spPr/>
      <dgm:t>
        <a:bodyPr/>
        <a:lstStyle/>
        <a:p>
          <a:endParaRPr lang="en-US"/>
        </a:p>
      </dgm:t>
    </dgm:pt>
  </dgm:ptLst>
  <dgm:cxnLst>
    <dgm:cxn modelId="{92B29849-5384-4399-93F8-687FFC1A954E}" srcId="{5D8A3FAC-ABF2-4CE2-A759-F846A7B21B68}" destId="{8BCB6316-3D9A-4CE0-9A04-B8E402902463}" srcOrd="0" destOrd="0" parTransId="{3B8DAB9B-7466-4515-819A-6F3A9C90327B}" sibTransId="{2D0D28B9-522B-4A5C-9C43-5E96B2FDBB2B}"/>
    <dgm:cxn modelId="{3E04D1C7-0CC9-4EDD-B077-FB76992B5D62}" type="presOf" srcId="{8BCB6316-3D9A-4CE0-9A04-B8E402902463}" destId="{CD93D31B-5A28-46F9-B1C0-D7B05502D207}" srcOrd="0" destOrd="0" presId="urn:microsoft.com/office/officeart/2005/8/layout/target3"/>
    <dgm:cxn modelId="{3733DD04-FD74-4742-95E8-441D26AD800B}" type="presOf" srcId="{5D8A3FAC-ABF2-4CE2-A759-F846A7B21B68}" destId="{CD370602-FA16-4014-8F88-DF06E864E21D}" srcOrd="0" destOrd="0" presId="urn:microsoft.com/office/officeart/2005/8/layout/target3"/>
    <dgm:cxn modelId="{0540DFF8-B9AF-4143-84DE-BE25ED835CF2}" type="presOf" srcId="{8BCB6316-3D9A-4CE0-9A04-B8E402902463}" destId="{D5D25B07-02CF-4F3D-A4DB-608782DE52D2}" srcOrd="1" destOrd="0" presId="urn:microsoft.com/office/officeart/2005/8/layout/target3"/>
    <dgm:cxn modelId="{973CB84E-B34A-4D7C-8881-DE1F07E0F132}" type="presParOf" srcId="{CD370602-FA16-4014-8F88-DF06E864E21D}" destId="{416898E6-6308-4F3A-8E4B-9907779184CE}" srcOrd="0" destOrd="0" presId="urn:microsoft.com/office/officeart/2005/8/layout/target3"/>
    <dgm:cxn modelId="{0508B07A-4DA1-4B3D-8A83-EC1FF14EB111}" type="presParOf" srcId="{CD370602-FA16-4014-8F88-DF06E864E21D}" destId="{C1757B39-3900-44C0-941E-C7596A4F951E}" srcOrd="1" destOrd="0" presId="urn:microsoft.com/office/officeart/2005/8/layout/target3"/>
    <dgm:cxn modelId="{9BC53F61-BD96-42D5-AFE5-CB326B37ABA3}" type="presParOf" srcId="{CD370602-FA16-4014-8F88-DF06E864E21D}" destId="{CD93D31B-5A28-46F9-B1C0-D7B05502D207}" srcOrd="2" destOrd="0" presId="urn:microsoft.com/office/officeart/2005/8/layout/target3"/>
    <dgm:cxn modelId="{1E696D38-4AC8-4C98-B1EF-BD0CC1E80831}" type="presParOf" srcId="{CD370602-FA16-4014-8F88-DF06E864E21D}" destId="{D5D25B07-02CF-4F3D-A4DB-608782DE52D2}" srcOrd="3" destOrd="0" presId="urn:microsoft.com/office/officeart/2005/8/layout/target3"/>
  </dgm:cxnLst>
  <dgm:bg/>
  <dgm:whole/>
  <dgm:extLst>
    <a:ext uri="{C62137D5-CB1D-491B-B009-E17868A290BF}">
      <dgm14:recolorImg xmlns:dgm14="http://schemas.microsoft.com/office/drawing/2010/diagram" xmlns="" val="1"/>
    </a:ex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2B2614-64FA-44A1-8161-70F8B2F587E8}" type="doc">
      <dgm:prSet loTypeId="urn:microsoft.com/office/officeart/2005/8/layout/vList3#1" loCatId="list" qsTypeId="urn:microsoft.com/office/officeart/2005/8/quickstyle/3d4" qsCatId="3D" csTypeId="urn:microsoft.com/office/officeart/2005/8/colors/accent0_1" csCatId="mainScheme" phldr="1"/>
      <dgm:spPr/>
      <dgm:t>
        <a:bodyPr/>
        <a:lstStyle/>
        <a:p>
          <a:endParaRPr lang="en-IN"/>
        </a:p>
      </dgm:t>
    </dgm:pt>
    <dgm:pt modelId="{CDD72FDE-6AF4-4461-81D0-F2C84408E94E}">
      <dgm:prSet custT="1"/>
      <dgm:spPr>
        <a:solidFill>
          <a:schemeClr val="tx2">
            <a:lumMod val="40000"/>
            <a:lumOff val="60000"/>
          </a:schemeClr>
        </a:solidFill>
      </dgm:spPr>
      <dgm:t>
        <a:bodyPr/>
        <a:lstStyle/>
        <a:p>
          <a:r>
            <a:rPr lang="en-IN" sz="2800" dirty="0">
              <a:solidFill>
                <a:schemeClr val="accent1">
                  <a:lumMod val="75000"/>
                </a:schemeClr>
              </a:solidFill>
            </a:rPr>
            <a:t>Topic : Subtraction</a:t>
          </a:r>
        </a:p>
      </dgm:t>
    </dgm:pt>
    <dgm:pt modelId="{3C697232-77B1-4BB5-B33C-489EB1A5F51B}" type="parTrans" cxnId="{EF1A24DC-408E-406D-80A7-A757A8151F32}">
      <dgm:prSet/>
      <dgm:spPr/>
      <dgm:t>
        <a:bodyPr/>
        <a:lstStyle/>
        <a:p>
          <a:endParaRPr lang="en-IN"/>
        </a:p>
      </dgm:t>
    </dgm:pt>
    <dgm:pt modelId="{097D5B26-50DD-4466-85DE-D91C5FC920C1}" type="sibTrans" cxnId="{EF1A24DC-408E-406D-80A7-A757A8151F32}">
      <dgm:prSet/>
      <dgm:spPr/>
      <dgm:t>
        <a:bodyPr/>
        <a:lstStyle/>
        <a:p>
          <a:endParaRPr lang="en-IN"/>
        </a:p>
      </dgm:t>
    </dgm:pt>
    <dgm:pt modelId="{7D906CFA-2EDC-452E-BB5C-BC8C1AE1D889}" type="pres">
      <dgm:prSet presAssocID="{9B2B2614-64FA-44A1-8161-70F8B2F587E8}" presName="linearFlow" presStyleCnt="0">
        <dgm:presLayoutVars>
          <dgm:dir/>
          <dgm:resizeHandles val="exact"/>
        </dgm:presLayoutVars>
      </dgm:prSet>
      <dgm:spPr/>
      <dgm:t>
        <a:bodyPr/>
        <a:lstStyle/>
        <a:p>
          <a:endParaRPr lang="en-US"/>
        </a:p>
      </dgm:t>
    </dgm:pt>
    <dgm:pt modelId="{6D2DEBBC-1D37-4E94-895A-3D6CDBC9473B}" type="pres">
      <dgm:prSet presAssocID="{CDD72FDE-6AF4-4461-81D0-F2C84408E94E}" presName="composite" presStyleCnt="0"/>
      <dgm:spPr/>
    </dgm:pt>
    <dgm:pt modelId="{3ECA531D-24B6-435B-8EC1-9DD7043997BB}" type="pres">
      <dgm:prSet presAssocID="{CDD72FDE-6AF4-4461-81D0-F2C84408E94E}" presName="imgShp" presStyleLbl="fgImgPlace1" presStyleIdx="0" presStyleCnt="1"/>
      <dgm:spPr>
        <a:blipFill>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extLst>
              <a:ext uri="{28A0092B-C50C-407E-A947-70E740481C1C}">
                <a14:useLocalDpi xmlns:a14="http://schemas.microsoft.com/office/drawing/2010/main" xmlns="" val="0"/>
              </a:ext>
            </a:extLst>
          </a:blip>
          <a:srcRect/>
          <a:stretch>
            <a:fillRect l="-5000" r="-5000"/>
          </a:stretch>
        </a:blipFill>
      </dgm:spPr>
    </dgm:pt>
    <dgm:pt modelId="{C0F80660-6D4A-4969-90C1-6FFC2979AF65}" type="pres">
      <dgm:prSet presAssocID="{CDD72FDE-6AF4-4461-81D0-F2C84408E94E}" presName="txShp" presStyleLbl="node1" presStyleIdx="0" presStyleCnt="1">
        <dgm:presLayoutVars>
          <dgm:bulletEnabled val="1"/>
        </dgm:presLayoutVars>
      </dgm:prSet>
      <dgm:spPr/>
      <dgm:t>
        <a:bodyPr/>
        <a:lstStyle/>
        <a:p>
          <a:endParaRPr lang="en-US"/>
        </a:p>
      </dgm:t>
    </dgm:pt>
  </dgm:ptLst>
  <dgm:cxnLst>
    <dgm:cxn modelId="{7911197D-16D8-48B1-ABEC-6C68B938F850}" type="presOf" srcId="{CDD72FDE-6AF4-4461-81D0-F2C84408E94E}" destId="{C0F80660-6D4A-4969-90C1-6FFC2979AF65}" srcOrd="0" destOrd="0" presId="urn:microsoft.com/office/officeart/2005/8/layout/vList3#1"/>
    <dgm:cxn modelId="{8477C180-9FB8-4133-B76E-947DEFE277B1}" type="presOf" srcId="{9B2B2614-64FA-44A1-8161-70F8B2F587E8}" destId="{7D906CFA-2EDC-452E-BB5C-BC8C1AE1D889}" srcOrd="0" destOrd="0" presId="urn:microsoft.com/office/officeart/2005/8/layout/vList3#1"/>
    <dgm:cxn modelId="{EF1A24DC-408E-406D-80A7-A757A8151F32}" srcId="{9B2B2614-64FA-44A1-8161-70F8B2F587E8}" destId="{CDD72FDE-6AF4-4461-81D0-F2C84408E94E}" srcOrd="0" destOrd="0" parTransId="{3C697232-77B1-4BB5-B33C-489EB1A5F51B}" sibTransId="{097D5B26-50DD-4466-85DE-D91C5FC920C1}"/>
    <dgm:cxn modelId="{FC06DF47-562B-4EEC-85B1-E727DA2EEE30}" type="presParOf" srcId="{7D906CFA-2EDC-452E-BB5C-BC8C1AE1D889}" destId="{6D2DEBBC-1D37-4E94-895A-3D6CDBC9473B}" srcOrd="0" destOrd="0" presId="urn:microsoft.com/office/officeart/2005/8/layout/vList3#1"/>
    <dgm:cxn modelId="{57DB94BB-5EB4-44D2-B6D0-54D6D844758F}" type="presParOf" srcId="{6D2DEBBC-1D37-4E94-895A-3D6CDBC9473B}" destId="{3ECA531D-24B6-435B-8EC1-9DD7043997BB}" srcOrd="0" destOrd="0" presId="urn:microsoft.com/office/officeart/2005/8/layout/vList3#1"/>
    <dgm:cxn modelId="{C101065F-1992-44D2-B3BC-D98421899E5A}" type="presParOf" srcId="{6D2DEBBC-1D37-4E94-895A-3D6CDBC9473B}" destId="{C0F80660-6D4A-4969-90C1-6FFC2979AF65}" srcOrd="1" destOrd="0" presId="urn:microsoft.com/office/officeart/2005/8/layout/vList3#1"/>
  </dgm:cxnLst>
  <dgm:bg/>
  <dgm:whole/>
  <dgm:extLst>
    <a:ext uri="{C62137D5-CB1D-491B-B009-E17868A290BF}">
      <dgm14:recolorImg xmlns:dgm14="http://schemas.microsoft.com/office/drawing/2010/diagram" xmlns="" val="1"/>
    </a:ext>
    <a:ext uri="http://schemas.microsoft.com/office/drawing/2008/diagram">
      <dsp:dataModelExt xmlns:dsp="http://schemas.microsoft.com/office/drawing/2008/diagram" xmlns=""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FB0E6D-FF5C-4BC5-8920-0E1F5DAF0D81}"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IN"/>
        </a:p>
      </dgm:t>
    </dgm:pt>
    <dgm:pt modelId="{41533BBA-61FF-40F0-8384-574D7453BD39}">
      <dgm:prSet custT="1"/>
      <dgm:spPr/>
      <dgm:t>
        <a:bodyPr/>
        <a:lstStyle/>
        <a:p>
          <a:r>
            <a:rPr lang="en-US" sz="2400" baseline="0" dirty="0"/>
            <a:t>When subtraction is discussed, you will see </a:t>
          </a:r>
          <a:r>
            <a:rPr lang="en-US" sz="2400" b="1" baseline="0" dirty="0">
              <a:solidFill>
                <a:srgbClr val="FF0000"/>
              </a:solidFill>
            </a:rPr>
            <a:t>minus</a:t>
          </a:r>
          <a:r>
            <a:rPr lang="en-US" sz="2400" baseline="0" dirty="0">
              <a:solidFill>
                <a:srgbClr val="FF0000"/>
              </a:solidFill>
            </a:rPr>
            <a:t> (-) </a:t>
          </a:r>
          <a:r>
            <a:rPr lang="en-US" sz="2400" baseline="0" dirty="0"/>
            <a:t>sign everywhere. That symbol stands for subtraction.</a:t>
          </a:r>
          <a:endParaRPr lang="en-IN" sz="2400" dirty="0"/>
        </a:p>
      </dgm:t>
    </dgm:pt>
    <dgm:pt modelId="{CC4D8354-297F-4ED9-B326-464505DE6D22}" type="parTrans" cxnId="{9D7D0C89-FB06-48B6-BAE8-8C5B77072202}">
      <dgm:prSet/>
      <dgm:spPr/>
      <dgm:t>
        <a:bodyPr/>
        <a:lstStyle/>
        <a:p>
          <a:endParaRPr lang="en-IN"/>
        </a:p>
      </dgm:t>
    </dgm:pt>
    <dgm:pt modelId="{1A41D971-0725-4AB3-8BCA-D8E18766A81B}" type="sibTrans" cxnId="{9D7D0C89-FB06-48B6-BAE8-8C5B77072202}">
      <dgm:prSet/>
      <dgm:spPr/>
      <dgm:t>
        <a:bodyPr/>
        <a:lstStyle/>
        <a:p>
          <a:endParaRPr lang="en-IN"/>
        </a:p>
      </dgm:t>
    </dgm:pt>
    <dgm:pt modelId="{AB79E64E-AFC0-4CB8-9A5B-5FE15EEBC06E}">
      <dgm:prSet custT="1"/>
      <dgm:spPr/>
      <dgm:t>
        <a:bodyPr/>
        <a:lstStyle/>
        <a:p>
          <a:r>
            <a:rPr lang="en-US" sz="2800" baseline="0" dirty="0"/>
            <a:t>That sign means "</a:t>
          </a:r>
          <a:r>
            <a:rPr lang="en-US" sz="2800" baseline="0" dirty="0">
              <a:solidFill>
                <a:schemeClr val="accent3">
                  <a:lumMod val="50000"/>
                </a:schemeClr>
              </a:solidFill>
            </a:rPr>
            <a:t>to take away</a:t>
          </a:r>
          <a:r>
            <a:rPr lang="en-US" sz="2800" baseline="0" dirty="0"/>
            <a:t>", "</a:t>
          </a:r>
          <a:r>
            <a:rPr lang="en-US" sz="2800" baseline="0" dirty="0">
              <a:solidFill>
                <a:schemeClr val="accent3">
                  <a:lumMod val="50000"/>
                </a:schemeClr>
              </a:solidFill>
            </a:rPr>
            <a:t>subtracting</a:t>
          </a:r>
          <a:r>
            <a:rPr lang="en-US" sz="2800" baseline="0" dirty="0">
              <a:solidFill>
                <a:schemeClr val="bg1"/>
              </a:solidFill>
            </a:rPr>
            <a:t>"</a:t>
          </a:r>
          <a:r>
            <a:rPr lang="en-US" sz="2800" baseline="0" dirty="0"/>
            <a:t>, or simply "</a:t>
          </a:r>
          <a:r>
            <a:rPr lang="en-US" sz="2800" baseline="0" dirty="0">
              <a:solidFill>
                <a:schemeClr val="accent3">
                  <a:lumMod val="50000"/>
                </a:schemeClr>
              </a:solidFill>
            </a:rPr>
            <a:t>minus</a:t>
          </a:r>
          <a:r>
            <a:rPr lang="en-US" sz="2800" baseline="0" dirty="0"/>
            <a:t>." </a:t>
          </a:r>
          <a:endParaRPr lang="en-IN" sz="2800" dirty="0"/>
        </a:p>
      </dgm:t>
    </dgm:pt>
    <dgm:pt modelId="{85302BD0-8137-4AB3-8C6A-4D79E70DB808}" type="parTrans" cxnId="{E2449A7E-F210-41CC-BC24-00E1D213EA8B}">
      <dgm:prSet/>
      <dgm:spPr/>
      <dgm:t>
        <a:bodyPr/>
        <a:lstStyle/>
        <a:p>
          <a:endParaRPr lang="en-IN"/>
        </a:p>
      </dgm:t>
    </dgm:pt>
    <dgm:pt modelId="{7A15976C-F629-49E7-BF8F-BBFE9A351953}" type="sibTrans" cxnId="{E2449A7E-F210-41CC-BC24-00E1D213EA8B}">
      <dgm:prSet/>
      <dgm:spPr/>
      <dgm:t>
        <a:bodyPr/>
        <a:lstStyle/>
        <a:p>
          <a:endParaRPr lang="en-IN"/>
        </a:p>
      </dgm:t>
    </dgm:pt>
    <dgm:pt modelId="{70FF5CFA-CC2C-43B6-B8F4-53B134E906EB}">
      <dgm:prSet custT="1"/>
      <dgm:spPr/>
      <dgm:t>
        <a:bodyPr/>
        <a:lstStyle/>
        <a:p>
          <a:pPr algn="l"/>
          <a:r>
            <a:rPr lang="en-US" sz="2000" baseline="0" dirty="0"/>
            <a:t>When you do a word problem, you will see other phrases, including...</a:t>
          </a:r>
          <a:r>
            <a:rPr lang="en-US" sz="1800" baseline="0" dirty="0"/>
            <a:t/>
          </a:r>
          <a:br>
            <a:rPr lang="en-US" sz="1800" baseline="0" dirty="0"/>
          </a:br>
          <a:r>
            <a:rPr lang="en-US" sz="1800" baseline="0" dirty="0"/>
            <a:t/>
          </a:r>
          <a:br>
            <a:rPr lang="en-US" sz="1800" baseline="0" dirty="0"/>
          </a:br>
          <a:r>
            <a:rPr lang="en-US" sz="2000" baseline="0" dirty="0">
              <a:solidFill>
                <a:srgbClr val="002060"/>
              </a:solidFill>
              <a:latin typeface="Comic Sans MS" panose="030F0702030302020204" pitchFamily="66" charset="0"/>
            </a:rPr>
            <a:t>• Lost</a:t>
          </a:r>
          <a:br>
            <a:rPr lang="en-US" sz="2000" baseline="0" dirty="0">
              <a:solidFill>
                <a:srgbClr val="002060"/>
              </a:solidFill>
              <a:latin typeface="Comic Sans MS" panose="030F0702030302020204" pitchFamily="66" charset="0"/>
            </a:rPr>
          </a:br>
          <a:r>
            <a:rPr lang="en-US" sz="2000" baseline="0" dirty="0">
              <a:solidFill>
                <a:srgbClr val="002060"/>
              </a:solidFill>
              <a:latin typeface="Comic Sans MS" panose="030F0702030302020204" pitchFamily="66" charset="0"/>
            </a:rPr>
            <a:t>• Gave away</a:t>
          </a:r>
          <a:br>
            <a:rPr lang="en-US" sz="2000" baseline="0" dirty="0">
              <a:solidFill>
                <a:srgbClr val="002060"/>
              </a:solidFill>
              <a:latin typeface="Comic Sans MS" panose="030F0702030302020204" pitchFamily="66" charset="0"/>
            </a:rPr>
          </a:br>
          <a:r>
            <a:rPr lang="en-US" sz="2000" baseline="0" dirty="0">
              <a:solidFill>
                <a:srgbClr val="002060"/>
              </a:solidFill>
              <a:latin typeface="Comic Sans MS" panose="030F0702030302020204" pitchFamily="66" charset="0"/>
            </a:rPr>
            <a:t>• Used up</a:t>
          </a:r>
          <a:br>
            <a:rPr lang="en-US" sz="2000" baseline="0" dirty="0">
              <a:solidFill>
                <a:srgbClr val="002060"/>
              </a:solidFill>
              <a:latin typeface="Comic Sans MS" panose="030F0702030302020204" pitchFamily="66" charset="0"/>
            </a:rPr>
          </a:br>
          <a:r>
            <a:rPr lang="en-US" sz="2000" baseline="0" dirty="0">
              <a:solidFill>
                <a:srgbClr val="002060"/>
              </a:solidFill>
              <a:latin typeface="Comic Sans MS" panose="030F0702030302020204" pitchFamily="66" charset="0"/>
            </a:rPr>
            <a:t>• Sold</a:t>
          </a:r>
          <a:br>
            <a:rPr lang="en-US" sz="2000" baseline="0" dirty="0">
              <a:solidFill>
                <a:srgbClr val="002060"/>
              </a:solidFill>
              <a:latin typeface="Comic Sans MS" panose="030F0702030302020204" pitchFamily="66" charset="0"/>
            </a:rPr>
          </a:br>
          <a:r>
            <a:rPr lang="en-US" sz="2000" baseline="0" dirty="0">
              <a:solidFill>
                <a:srgbClr val="002060"/>
              </a:solidFill>
              <a:latin typeface="Comic Sans MS" panose="030F0702030302020204" pitchFamily="66" charset="0"/>
            </a:rPr>
            <a:t>• Removed</a:t>
          </a:r>
          <a:br>
            <a:rPr lang="en-US" sz="2000" baseline="0" dirty="0">
              <a:solidFill>
                <a:srgbClr val="002060"/>
              </a:solidFill>
              <a:latin typeface="Comic Sans MS" panose="030F0702030302020204" pitchFamily="66" charset="0"/>
            </a:rPr>
          </a:br>
          <a:r>
            <a:rPr lang="en-US" sz="1800" baseline="0" dirty="0"/>
            <a:t/>
          </a:r>
          <a:br>
            <a:rPr lang="en-US" sz="1800" baseline="0" dirty="0"/>
          </a:br>
          <a:r>
            <a:rPr lang="en-US" sz="2000" baseline="0" dirty="0"/>
            <a:t>All of these terms might tell you that something was subtracted from your original amount.</a:t>
          </a:r>
          <a:endParaRPr lang="en-IN" sz="2000" dirty="0"/>
        </a:p>
      </dgm:t>
    </dgm:pt>
    <dgm:pt modelId="{F289CDED-3783-4F49-A2FD-708E4DBB1E0C}" type="parTrans" cxnId="{D2FC7036-1CEE-4AE3-AAA6-C581EB6F3B38}">
      <dgm:prSet/>
      <dgm:spPr/>
      <dgm:t>
        <a:bodyPr/>
        <a:lstStyle/>
        <a:p>
          <a:endParaRPr lang="en-IN"/>
        </a:p>
      </dgm:t>
    </dgm:pt>
    <dgm:pt modelId="{A2F957AB-FAFB-4169-B6FE-E1936F97C6AA}" type="sibTrans" cxnId="{D2FC7036-1CEE-4AE3-AAA6-C581EB6F3B38}">
      <dgm:prSet/>
      <dgm:spPr/>
      <dgm:t>
        <a:bodyPr/>
        <a:lstStyle/>
        <a:p>
          <a:endParaRPr lang="en-IN"/>
        </a:p>
      </dgm:t>
    </dgm:pt>
    <dgm:pt modelId="{04B8A3C2-5659-433E-BDC1-8B6D88A41805}" type="pres">
      <dgm:prSet presAssocID="{85FB0E6D-FF5C-4BC5-8920-0E1F5DAF0D81}" presName="Name0" presStyleCnt="0">
        <dgm:presLayoutVars>
          <dgm:dir/>
          <dgm:resizeHandles val="exact"/>
        </dgm:presLayoutVars>
      </dgm:prSet>
      <dgm:spPr/>
      <dgm:t>
        <a:bodyPr/>
        <a:lstStyle/>
        <a:p>
          <a:endParaRPr lang="en-US"/>
        </a:p>
      </dgm:t>
    </dgm:pt>
    <dgm:pt modelId="{C68FB008-D82E-45DF-8405-9A4E26FBE269}" type="pres">
      <dgm:prSet presAssocID="{41533BBA-61FF-40F0-8384-574D7453BD39}" presName="node" presStyleLbl="node1" presStyleIdx="0" presStyleCnt="3">
        <dgm:presLayoutVars>
          <dgm:bulletEnabled val="1"/>
        </dgm:presLayoutVars>
      </dgm:prSet>
      <dgm:spPr/>
      <dgm:t>
        <a:bodyPr/>
        <a:lstStyle/>
        <a:p>
          <a:endParaRPr lang="en-US"/>
        </a:p>
      </dgm:t>
    </dgm:pt>
    <dgm:pt modelId="{8F1C79E8-C6D5-41FC-B365-390314A76AD4}" type="pres">
      <dgm:prSet presAssocID="{1A41D971-0725-4AB3-8BCA-D8E18766A81B}" presName="sibTrans" presStyleLbl="sibTrans2D1" presStyleIdx="0" presStyleCnt="2"/>
      <dgm:spPr/>
      <dgm:t>
        <a:bodyPr/>
        <a:lstStyle/>
        <a:p>
          <a:endParaRPr lang="en-US"/>
        </a:p>
      </dgm:t>
    </dgm:pt>
    <dgm:pt modelId="{0E899ABD-87FC-44E6-800D-7752BA65C79B}" type="pres">
      <dgm:prSet presAssocID="{1A41D971-0725-4AB3-8BCA-D8E18766A81B}" presName="connectorText" presStyleLbl="sibTrans2D1" presStyleIdx="0" presStyleCnt="2"/>
      <dgm:spPr/>
      <dgm:t>
        <a:bodyPr/>
        <a:lstStyle/>
        <a:p>
          <a:endParaRPr lang="en-US"/>
        </a:p>
      </dgm:t>
    </dgm:pt>
    <dgm:pt modelId="{C1B6F896-D759-4095-8146-AE3954B0B551}" type="pres">
      <dgm:prSet presAssocID="{AB79E64E-AFC0-4CB8-9A5B-5FE15EEBC06E}" presName="node" presStyleLbl="node1" presStyleIdx="1" presStyleCnt="3">
        <dgm:presLayoutVars>
          <dgm:bulletEnabled val="1"/>
        </dgm:presLayoutVars>
      </dgm:prSet>
      <dgm:spPr/>
      <dgm:t>
        <a:bodyPr/>
        <a:lstStyle/>
        <a:p>
          <a:endParaRPr lang="en-US"/>
        </a:p>
      </dgm:t>
    </dgm:pt>
    <dgm:pt modelId="{18F36DF8-55F5-4219-B645-9BCBB73FFE6A}" type="pres">
      <dgm:prSet presAssocID="{7A15976C-F629-49E7-BF8F-BBFE9A351953}" presName="sibTrans" presStyleLbl="sibTrans2D1" presStyleIdx="1" presStyleCnt="2"/>
      <dgm:spPr/>
      <dgm:t>
        <a:bodyPr/>
        <a:lstStyle/>
        <a:p>
          <a:endParaRPr lang="en-US"/>
        </a:p>
      </dgm:t>
    </dgm:pt>
    <dgm:pt modelId="{20BC9F8E-4272-40AB-B00C-AB436ABB065F}" type="pres">
      <dgm:prSet presAssocID="{7A15976C-F629-49E7-BF8F-BBFE9A351953}" presName="connectorText" presStyleLbl="sibTrans2D1" presStyleIdx="1" presStyleCnt="2"/>
      <dgm:spPr/>
      <dgm:t>
        <a:bodyPr/>
        <a:lstStyle/>
        <a:p>
          <a:endParaRPr lang="en-US"/>
        </a:p>
      </dgm:t>
    </dgm:pt>
    <dgm:pt modelId="{01576FD0-D103-475E-8F19-731279E56132}" type="pres">
      <dgm:prSet presAssocID="{70FF5CFA-CC2C-43B6-B8F4-53B134E906EB}" presName="node" presStyleLbl="node1" presStyleIdx="2" presStyleCnt="3">
        <dgm:presLayoutVars>
          <dgm:bulletEnabled val="1"/>
        </dgm:presLayoutVars>
      </dgm:prSet>
      <dgm:spPr/>
      <dgm:t>
        <a:bodyPr/>
        <a:lstStyle/>
        <a:p>
          <a:endParaRPr lang="en-US"/>
        </a:p>
      </dgm:t>
    </dgm:pt>
  </dgm:ptLst>
  <dgm:cxnLst>
    <dgm:cxn modelId="{732C1ECC-29D0-4638-950C-678C3AEA75B5}" type="presOf" srcId="{1A41D971-0725-4AB3-8BCA-D8E18766A81B}" destId="{8F1C79E8-C6D5-41FC-B365-390314A76AD4}" srcOrd="0" destOrd="0" presId="urn:microsoft.com/office/officeart/2005/8/layout/process1"/>
    <dgm:cxn modelId="{D2FC7036-1CEE-4AE3-AAA6-C581EB6F3B38}" srcId="{85FB0E6D-FF5C-4BC5-8920-0E1F5DAF0D81}" destId="{70FF5CFA-CC2C-43B6-B8F4-53B134E906EB}" srcOrd="2" destOrd="0" parTransId="{F289CDED-3783-4F49-A2FD-708E4DBB1E0C}" sibTransId="{A2F957AB-FAFB-4169-B6FE-E1936F97C6AA}"/>
    <dgm:cxn modelId="{D1FD6314-B780-4EC0-A1B8-4CADB7DA9916}" type="presOf" srcId="{7A15976C-F629-49E7-BF8F-BBFE9A351953}" destId="{18F36DF8-55F5-4219-B645-9BCBB73FFE6A}" srcOrd="0" destOrd="0" presId="urn:microsoft.com/office/officeart/2005/8/layout/process1"/>
    <dgm:cxn modelId="{E0E6FBF4-AEF2-4E74-8568-8F97349EA1A8}" type="presOf" srcId="{41533BBA-61FF-40F0-8384-574D7453BD39}" destId="{C68FB008-D82E-45DF-8405-9A4E26FBE269}" srcOrd="0" destOrd="0" presId="urn:microsoft.com/office/officeart/2005/8/layout/process1"/>
    <dgm:cxn modelId="{E2449A7E-F210-41CC-BC24-00E1D213EA8B}" srcId="{85FB0E6D-FF5C-4BC5-8920-0E1F5DAF0D81}" destId="{AB79E64E-AFC0-4CB8-9A5B-5FE15EEBC06E}" srcOrd="1" destOrd="0" parTransId="{85302BD0-8137-4AB3-8C6A-4D79E70DB808}" sibTransId="{7A15976C-F629-49E7-BF8F-BBFE9A351953}"/>
    <dgm:cxn modelId="{EAE0EFE7-2C51-475F-8C63-641CF6C9705C}" type="presOf" srcId="{85FB0E6D-FF5C-4BC5-8920-0E1F5DAF0D81}" destId="{04B8A3C2-5659-433E-BDC1-8B6D88A41805}" srcOrd="0" destOrd="0" presId="urn:microsoft.com/office/officeart/2005/8/layout/process1"/>
    <dgm:cxn modelId="{6FAE250B-B19B-4263-9A80-34087A0669E9}" type="presOf" srcId="{AB79E64E-AFC0-4CB8-9A5B-5FE15EEBC06E}" destId="{C1B6F896-D759-4095-8146-AE3954B0B551}" srcOrd="0" destOrd="0" presId="urn:microsoft.com/office/officeart/2005/8/layout/process1"/>
    <dgm:cxn modelId="{9D7D0C89-FB06-48B6-BAE8-8C5B77072202}" srcId="{85FB0E6D-FF5C-4BC5-8920-0E1F5DAF0D81}" destId="{41533BBA-61FF-40F0-8384-574D7453BD39}" srcOrd="0" destOrd="0" parTransId="{CC4D8354-297F-4ED9-B326-464505DE6D22}" sibTransId="{1A41D971-0725-4AB3-8BCA-D8E18766A81B}"/>
    <dgm:cxn modelId="{99309DFB-5849-4C36-82C2-0D0DA5817152}" type="presOf" srcId="{7A15976C-F629-49E7-BF8F-BBFE9A351953}" destId="{20BC9F8E-4272-40AB-B00C-AB436ABB065F}" srcOrd="1" destOrd="0" presId="urn:microsoft.com/office/officeart/2005/8/layout/process1"/>
    <dgm:cxn modelId="{104169B7-5177-4156-A1DC-6BEB8D5336E6}" type="presOf" srcId="{1A41D971-0725-4AB3-8BCA-D8E18766A81B}" destId="{0E899ABD-87FC-44E6-800D-7752BA65C79B}" srcOrd="1" destOrd="0" presId="urn:microsoft.com/office/officeart/2005/8/layout/process1"/>
    <dgm:cxn modelId="{2BC6BB69-07D3-4F74-B536-EB21C55CB3A3}" type="presOf" srcId="{70FF5CFA-CC2C-43B6-B8F4-53B134E906EB}" destId="{01576FD0-D103-475E-8F19-731279E56132}" srcOrd="0" destOrd="0" presId="urn:microsoft.com/office/officeart/2005/8/layout/process1"/>
    <dgm:cxn modelId="{09EAE856-7A47-4075-BF35-E3D6F10F2AD4}" type="presParOf" srcId="{04B8A3C2-5659-433E-BDC1-8B6D88A41805}" destId="{C68FB008-D82E-45DF-8405-9A4E26FBE269}" srcOrd="0" destOrd="0" presId="urn:microsoft.com/office/officeart/2005/8/layout/process1"/>
    <dgm:cxn modelId="{4A37A46E-9CCF-4D59-A7E4-D58C4FCF764F}" type="presParOf" srcId="{04B8A3C2-5659-433E-BDC1-8B6D88A41805}" destId="{8F1C79E8-C6D5-41FC-B365-390314A76AD4}" srcOrd="1" destOrd="0" presId="urn:microsoft.com/office/officeart/2005/8/layout/process1"/>
    <dgm:cxn modelId="{42BFDA1B-4A01-4DD6-B791-FC0DF4041706}" type="presParOf" srcId="{8F1C79E8-C6D5-41FC-B365-390314A76AD4}" destId="{0E899ABD-87FC-44E6-800D-7752BA65C79B}" srcOrd="0" destOrd="0" presId="urn:microsoft.com/office/officeart/2005/8/layout/process1"/>
    <dgm:cxn modelId="{4B0116A4-8382-44B7-8CFA-AA33888AACCB}" type="presParOf" srcId="{04B8A3C2-5659-433E-BDC1-8B6D88A41805}" destId="{C1B6F896-D759-4095-8146-AE3954B0B551}" srcOrd="2" destOrd="0" presId="urn:microsoft.com/office/officeart/2005/8/layout/process1"/>
    <dgm:cxn modelId="{D298F3E5-CB3A-4382-B714-00A028D3CB43}" type="presParOf" srcId="{04B8A3C2-5659-433E-BDC1-8B6D88A41805}" destId="{18F36DF8-55F5-4219-B645-9BCBB73FFE6A}" srcOrd="3" destOrd="0" presId="urn:microsoft.com/office/officeart/2005/8/layout/process1"/>
    <dgm:cxn modelId="{1BE0854C-0FCA-4F4A-AD5D-E1198899F052}" type="presParOf" srcId="{18F36DF8-55F5-4219-B645-9BCBB73FFE6A}" destId="{20BC9F8E-4272-40AB-B00C-AB436ABB065F}" srcOrd="0" destOrd="0" presId="urn:microsoft.com/office/officeart/2005/8/layout/process1"/>
    <dgm:cxn modelId="{3734EC85-262C-47A4-BE0F-AB32C05FA1D1}" type="presParOf" srcId="{04B8A3C2-5659-433E-BDC1-8B6D88A41805}" destId="{01576FD0-D103-475E-8F19-731279E56132}" srcOrd="4"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3AACE35-723C-4915-98F8-4BC45BD1EFEE}"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en-IN"/>
        </a:p>
      </dgm:t>
    </dgm:pt>
    <dgm:pt modelId="{80E66BC7-FD0D-420E-A4BC-DB02BDE9CD56}">
      <dgm:prSet custT="1"/>
      <dgm:spPr>
        <a:solidFill>
          <a:schemeClr val="bg1">
            <a:lumMod val="95000"/>
            <a:lumOff val="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IN" sz="4000" b="1" cap="none" spc="0" baseline="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CONCEPT</a:t>
          </a:r>
          <a:r>
            <a:rPr lang="en-IN" sz="4000" b="1" baseline="0" dirty="0">
              <a:solidFill>
                <a:srgbClr val="FF0000"/>
              </a:solidFill>
              <a:latin typeface="Times New Roman" panose="02020603050405020304" pitchFamily="18" charset="0"/>
              <a:cs typeface="Times New Roman" panose="02020603050405020304" pitchFamily="18" charset="0"/>
            </a:rPr>
            <a:t> </a:t>
          </a:r>
          <a:r>
            <a:rPr lang="en-IN" sz="4000" b="1" cap="none" spc="0" baseline="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MAP</a:t>
          </a:r>
          <a:endParaRPr lang="en-IN" sz="4000" b="1" dirty="0">
            <a:solidFill>
              <a:srgbClr val="FF0000"/>
            </a:solidFill>
            <a:latin typeface="Times New Roman" panose="02020603050405020304" pitchFamily="18" charset="0"/>
            <a:cs typeface="Times New Roman" panose="02020603050405020304" pitchFamily="18" charset="0"/>
          </a:endParaRPr>
        </a:p>
      </dgm:t>
    </dgm:pt>
    <dgm:pt modelId="{3F9FBABD-17C8-42F2-AB4E-3EC292426889}" type="parTrans" cxnId="{0D0ACF2F-BBC7-4C90-ADC8-8294C77F1705}">
      <dgm:prSet/>
      <dgm:spPr/>
      <dgm:t>
        <a:bodyPr/>
        <a:lstStyle/>
        <a:p>
          <a:endParaRPr lang="en-IN"/>
        </a:p>
      </dgm:t>
    </dgm:pt>
    <dgm:pt modelId="{EA750C4B-DA39-4F45-A1F1-26430D9BA094}" type="sibTrans" cxnId="{0D0ACF2F-BBC7-4C90-ADC8-8294C77F1705}">
      <dgm:prSet/>
      <dgm:spPr/>
      <dgm:t>
        <a:bodyPr/>
        <a:lstStyle/>
        <a:p>
          <a:endParaRPr lang="en-IN"/>
        </a:p>
      </dgm:t>
    </dgm:pt>
    <dgm:pt modelId="{B0BBAC91-0A54-43A0-9AA6-22C3E9C4C418}" type="pres">
      <dgm:prSet presAssocID="{03AACE35-723C-4915-98F8-4BC45BD1EFEE}" presName="Name0" presStyleCnt="0">
        <dgm:presLayoutVars>
          <dgm:chMax val="7"/>
          <dgm:dir/>
          <dgm:animLvl val="lvl"/>
          <dgm:resizeHandles val="exact"/>
        </dgm:presLayoutVars>
      </dgm:prSet>
      <dgm:spPr/>
      <dgm:t>
        <a:bodyPr/>
        <a:lstStyle/>
        <a:p>
          <a:endParaRPr lang="en-US"/>
        </a:p>
      </dgm:t>
    </dgm:pt>
    <dgm:pt modelId="{70134EFD-E3D8-4A60-B94F-513F8D87D845}" type="pres">
      <dgm:prSet presAssocID="{80E66BC7-FD0D-420E-A4BC-DB02BDE9CD56}" presName="circle1" presStyleLbl="node1" presStyleIdx="0" presStyleCnt="1"/>
      <dgm:spPr/>
    </dgm:pt>
    <dgm:pt modelId="{2840C1C9-7B8E-4CF7-A539-BE20ADD6B1CD}" type="pres">
      <dgm:prSet presAssocID="{80E66BC7-FD0D-420E-A4BC-DB02BDE9CD56}" presName="space" presStyleCnt="0"/>
      <dgm:spPr/>
    </dgm:pt>
    <dgm:pt modelId="{5BC91359-5F36-406B-961F-BEDCF5818834}" type="pres">
      <dgm:prSet presAssocID="{80E66BC7-FD0D-420E-A4BC-DB02BDE9CD56}" presName="rect1" presStyleLbl="alignAcc1" presStyleIdx="0" presStyleCnt="1" custScaleX="110753" custLinFactNeighborX="220"/>
      <dgm:spPr/>
      <dgm:t>
        <a:bodyPr/>
        <a:lstStyle/>
        <a:p>
          <a:endParaRPr lang="en-US"/>
        </a:p>
      </dgm:t>
    </dgm:pt>
    <dgm:pt modelId="{CC8DCC66-06A2-46E3-A236-A8B17CCDF045}" type="pres">
      <dgm:prSet presAssocID="{80E66BC7-FD0D-420E-A4BC-DB02BDE9CD56}" presName="rect1ParTxNoCh" presStyleLbl="alignAcc1" presStyleIdx="0" presStyleCnt="1">
        <dgm:presLayoutVars>
          <dgm:chMax val="1"/>
          <dgm:bulletEnabled val="1"/>
        </dgm:presLayoutVars>
      </dgm:prSet>
      <dgm:spPr/>
      <dgm:t>
        <a:bodyPr/>
        <a:lstStyle/>
        <a:p>
          <a:endParaRPr lang="en-US"/>
        </a:p>
      </dgm:t>
    </dgm:pt>
  </dgm:ptLst>
  <dgm:cxnLst>
    <dgm:cxn modelId="{CEF54B1B-BEF9-4B86-B5EE-B0715A6165F1}" type="presOf" srcId="{80E66BC7-FD0D-420E-A4BC-DB02BDE9CD56}" destId="{CC8DCC66-06A2-46E3-A236-A8B17CCDF045}" srcOrd="1" destOrd="0" presId="urn:microsoft.com/office/officeart/2005/8/layout/target3"/>
    <dgm:cxn modelId="{5D5C5DB3-2F7F-4B9A-88B0-DDC6084FF74C}" type="presOf" srcId="{80E66BC7-FD0D-420E-A4BC-DB02BDE9CD56}" destId="{5BC91359-5F36-406B-961F-BEDCF5818834}" srcOrd="0" destOrd="0" presId="urn:microsoft.com/office/officeart/2005/8/layout/target3"/>
    <dgm:cxn modelId="{0D0ACF2F-BBC7-4C90-ADC8-8294C77F1705}" srcId="{03AACE35-723C-4915-98F8-4BC45BD1EFEE}" destId="{80E66BC7-FD0D-420E-A4BC-DB02BDE9CD56}" srcOrd="0" destOrd="0" parTransId="{3F9FBABD-17C8-42F2-AB4E-3EC292426889}" sibTransId="{EA750C4B-DA39-4F45-A1F1-26430D9BA094}"/>
    <dgm:cxn modelId="{1A235191-2F06-42BE-8B1C-4FE09BD01A96}" type="presOf" srcId="{03AACE35-723C-4915-98F8-4BC45BD1EFEE}" destId="{B0BBAC91-0A54-43A0-9AA6-22C3E9C4C418}" srcOrd="0" destOrd="0" presId="urn:microsoft.com/office/officeart/2005/8/layout/target3"/>
    <dgm:cxn modelId="{107D047D-0EE0-4CB2-A52B-C562FFD736E6}" type="presParOf" srcId="{B0BBAC91-0A54-43A0-9AA6-22C3E9C4C418}" destId="{70134EFD-E3D8-4A60-B94F-513F8D87D845}" srcOrd="0" destOrd="0" presId="urn:microsoft.com/office/officeart/2005/8/layout/target3"/>
    <dgm:cxn modelId="{527A4232-3189-411C-B1B7-0224C48408DB}" type="presParOf" srcId="{B0BBAC91-0A54-43A0-9AA6-22C3E9C4C418}" destId="{2840C1C9-7B8E-4CF7-A539-BE20ADD6B1CD}" srcOrd="1" destOrd="0" presId="urn:microsoft.com/office/officeart/2005/8/layout/target3"/>
    <dgm:cxn modelId="{194226F1-4B4A-4B77-9B33-7D827C55F74F}" type="presParOf" srcId="{B0BBAC91-0A54-43A0-9AA6-22C3E9C4C418}" destId="{5BC91359-5F36-406B-961F-BEDCF5818834}" srcOrd="2" destOrd="0" presId="urn:microsoft.com/office/officeart/2005/8/layout/target3"/>
    <dgm:cxn modelId="{0F322C78-9E8A-4D3A-A206-2E422F4E51FD}" type="presParOf" srcId="{B0BBAC91-0A54-43A0-9AA6-22C3E9C4C418}" destId="{CC8DCC66-06A2-46E3-A236-A8B17CCDF045}" srcOrd="3" destOrd="0" presId="urn:microsoft.com/office/officeart/2005/8/layout/target3"/>
  </dgm:cxnLst>
  <dgm:bg/>
  <dgm:whole/>
  <dgm:extLst>
    <a:ext uri="{C62137D5-CB1D-491B-B009-E17868A290BF}">
      <dgm14:recolorImg xmlns:dgm14="http://schemas.microsoft.com/office/drawing/2010/diagram" xmlns="" val="1"/>
    </a:ex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2FCA3CA-65C3-4725-8D86-FD7C1C966384}"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IN"/>
        </a:p>
      </dgm:t>
    </dgm:pt>
    <dgm:pt modelId="{B590C0EF-2CF5-4D87-960A-069D7B2BBF96}">
      <dgm:prSet phldrT="[Text]"/>
      <dgm:spPr/>
      <dgm:t>
        <a:bodyPr/>
        <a:lstStyle/>
        <a:p>
          <a:r>
            <a:rPr lang="en-IN" b="1" cap="none" spc="0" dirty="0">
              <a:ln w="0"/>
              <a:solidFill>
                <a:srgbClr val="FF0000"/>
              </a:solidFill>
              <a:effectLst>
                <a:outerShdw blurRad="38100" dist="19050" dir="2700000" algn="tl" rotWithShape="0">
                  <a:schemeClr val="dk1">
                    <a:alpha val="40000"/>
                  </a:schemeClr>
                </a:outerShdw>
              </a:effectLst>
            </a:rPr>
            <a:t>SUBTRACTION</a:t>
          </a:r>
        </a:p>
      </dgm:t>
    </dgm:pt>
    <dgm:pt modelId="{56471B75-AE6A-4F98-9619-7621C3762090}" type="parTrans" cxnId="{869D6F2F-D674-4514-8B11-6C0B864E69A8}">
      <dgm:prSet/>
      <dgm:spPr/>
      <dgm:t>
        <a:bodyPr/>
        <a:lstStyle/>
        <a:p>
          <a:endParaRPr lang="en-IN" b="0" cap="none" spc="0">
            <a:ln w="0"/>
            <a:solidFill>
              <a:schemeClr val="bg1"/>
            </a:solidFill>
            <a:effectLst>
              <a:outerShdw blurRad="38100" dist="19050" dir="2700000" algn="tl" rotWithShape="0">
                <a:schemeClr val="dk1">
                  <a:alpha val="40000"/>
                </a:schemeClr>
              </a:outerShdw>
            </a:effectLst>
          </a:endParaRPr>
        </a:p>
      </dgm:t>
    </dgm:pt>
    <dgm:pt modelId="{28C493A0-8C66-4BAE-BF06-A4EA8C45DB7A}" type="sibTrans" cxnId="{869D6F2F-D674-4514-8B11-6C0B864E69A8}">
      <dgm:prSet/>
      <dgm:spPr/>
      <dgm:t>
        <a:bodyPr/>
        <a:lstStyle/>
        <a:p>
          <a:endParaRPr lang="en-IN" b="0" cap="none" spc="0">
            <a:ln w="0"/>
            <a:solidFill>
              <a:schemeClr val="bg1"/>
            </a:solidFill>
            <a:effectLst>
              <a:outerShdw blurRad="38100" dist="19050" dir="2700000" algn="tl" rotWithShape="0">
                <a:schemeClr val="dk1">
                  <a:alpha val="40000"/>
                </a:schemeClr>
              </a:outerShdw>
            </a:effectLst>
          </a:endParaRPr>
        </a:p>
      </dgm:t>
    </dgm:pt>
    <dgm:pt modelId="{0AC75BBA-5657-49C8-9671-3CD37ABF3277}">
      <dgm:prSet phldrT="[Text]"/>
      <dgm:spPr/>
      <dgm:t>
        <a:bodyPr/>
        <a:lstStyle/>
        <a:p>
          <a:r>
            <a:rPr lang="en-IN" b="0" cap="none" spc="0" dirty="0">
              <a:ln w="0"/>
              <a:solidFill>
                <a:schemeClr val="bg1"/>
              </a:solidFill>
              <a:effectLst>
                <a:outerShdw blurRad="38100" dist="19050" dir="2700000" algn="tl" rotWithShape="0">
                  <a:schemeClr val="dk1">
                    <a:alpha val="40000"/>
                  </a:schemeClr>
                </a:outerShdw>
              </a:effectLst>
            </a:rPr>
            <a:t>Take Away</a:t>
          </a:r>
        </a:p>
        <a:p>
          <a:r>
            <a:rPr lang="en-IN" b="0" cap="none" spc="0" dirty="0">
              <a:ln w="0"/>
              <a:solidFill>
                <a:schemeClr val="bg1"/>
              </a:solidFill>
              <a:effectLst>
                <a:outerShdw blurRad="38100" dist="19050" dir="2700000" algn="tl" rotWithShape="0">
                  <a:schemeClr val="dk1">
                    <a:alpha val="40000"/>
                  </a:schemeClr>
                </a:outerShdw>
              </a:effectLst>
            </a:rPr>
            <a:t>sold</a:t>
          </a:r>
        </a:p>
      </dgm:t>
    </dgm:pt>
    <dgm:pt modelId="{5B19DF27-6AC3-4118-928F-BA8E7DFA8486}" type="parTrans" cxnId="{0148FB50-421A-46A9-852A-573E1BF13555}">
      <dgm:prSet/>
      <dgm:spPr/>
      <dgm:t>
        <a:bodyPr/>
        <a:lstStyle/>
        <a:p>
          <a:endParaRPr lang="en-IN" b="0" cap="none" spc="0">
            <a:ln w="0"/>
            <a:solidFill>
              <a:schemeClr val="bg1"/>
            </a:solidFill>
            <a:effectLst>
              <a:outerShdw blurRad="38100" dist="19050" dir="2700000" algn="tl" rotWithShape="0">
                <a:schemeClr val="dk1">
                  <a:alpha val="40000"/>
                </a:schemeClr>
              </a:outerShdw>
            </a:effectLst>
          </a:endParaRPr>
        </a:p>
      </dgm:t>
    </dgm:pt>
    <dgm:pt modelId="{60A30814-5B11-427E-9446-23754EEAB67C}" type="sibTrans" cxnId="{0148FB50-421A-46A9-852A-573E1BF13555}">
      <dgm:prSet/>
      <dgm:spPr/>
      <dgm:t>
        <a:bodyPr/>
        <a:lstStyle/>
        <a:p>
          <a:endParaRPr lang="en-IN" b="0" cap="none" spc="0">
            <a:ln w="0"/>
            <a:solidFill>
              <a:schemeClr val="bg1"/>
            </a:solidFill>
            <a:effectLst>
              <a:outerShdw blurRad="38100" dist="19050" dir="2700000" algn="tl" rotWithShape="0">
                <a:schemeClr val="dk1">
                  <a:alpha val="40000"/>
                </a:schemeClr>
              </a:outerShdw>
            </a:effectLst>
          </a:endParaRPr>
        </a:p>
      </dgm:t>
    </dgm:pt>
    <dgm:pt modelId="{643FA5E5-AB14-4993-82D0-F175304BAA4A}">
      <dgm:prSet phldrT="[Text]"/>
      <dgm:spPr/>
      <dgm:t>
        <a:bodyPr/>
        <a:lstStyle/>
        <a:p>
          <a:r>
            <a:rPr lang="en-IN" b="0" cap="none" spc="0">
              <a:ln w="0"/>
              <a:solidFill>
                <a:schemeClr val="bg1"/>
              </a:solidFill>
              <a:effectLst>
                <a:outerShdw blurRad="38100" dist="19050" dir="2700000" algn="tl" rotWithShape="0">
                  <a:schemeClr val="dk1">
                    <a:alpha val="40000"/>
                  </a:schemeClr>
                </a:outerShdw>
              </a:effectLst>
            </a:rPr>
            <a:t>Left, Removed</a:t>
          </a:r>
          <a:endParaRPr lang="en-IN" b="0" cap="none" spc="0" dirty="0">
            <a:ln w="0"/>
            <a:solidFill>
              <a:schemeClr val="bg1"/>
            </a:solidFill>
            <a:effectLst>
              <a:outerShdw blurRad="38100" dist="19050" dir="2700000" algn="tl" rotWithShape="0">
                <a:schemeClr val="dk1">
                  <a:alpha val="40000"/>
                </a:schemeClr>
              </a:outerShdw>
            </a:effectLst>
          </a:endParaRPr>
        </a:p>
      </dgm:t>
    </dgm:pt>
    <dgm:pt modelId="{C1E2DD57-1650-4DD0-BAB0-A0D44BED9AAC}" type="parTrans" cxnId="{B5047C4F-B754-46D9-9FD5-B3A5FC2F780E}">
      <dgm:prSet/>
      <dgm:spPr/>
      <dgm:t>
        <a:bodyPr/>
        <a:lstStyle/>
        <a:p>
          <a:endParaRPr lang="en-IN" b="0" cap="none" spc="0">
            <a:ln w="0"/>
            <a:solidFill>
              <a:schemeClr val="bg1"/>
            </a:solidFill>
            <a:effectLst>
              <a:outerShdw blurRad="38100" dist="19050" dir="2700000" algn="tl" rotWithShape="0">
                <a:schemeClr val="dk1">
                  <a:alpha val="40000"/>
                </a:schemeClr>
              </a:outerShdw>
            </a:effectLst>
          </a:endParaRPr>
        </a:p>
      </dgm:t>
    </dgm:pt>
    <dgm:pt modelId="{DA441B40-D45E-46E4-AF90-E9CAD4544517}" type="sibTrans" cxnId="{B5047C4F-B754-46D9-9FD5-B3A5FC2F780E}">
      <dgm:prSet/>
      <dgm:spPr/>
      <dgm:t>
        <a:bodyPr/>
        <a:lstStyle/>
        <a:p>
          <a:endParaRPr lang="en-IN" b="0" cap="none" spc="0">
            <a:ln w="0"/>
            <a:solidFill>
              <a:schemeClr val="bg1"/>
            </a:solidFill>
            <a:effectLst>
              <a:outerShdw blurRad="38100" dist="19050" dir="2700000" algn="tl" rotWithShape="0">
                <a:schemeClr val="dk1">
                  <a:alpha val="40000"/>
                </a:schemeClr>
              </a:outerShdw>
            </a:effectLst>
          </a:endParaRPr>
        </a:p>
      </dgm:t>
    </dgm:pt>
    <dgm:pt modelId="{F1DE7D5C-C618-4F0B-BB28-EF773252BE85}">
      <dgm:prSet phldrT="[Text]"/>
      <dgm:spPr/>
      <dgm:t>
        <a:bodyPr/>
        <a:lstStyle/>
        <a:p>
          <a:r>
            <a:rPr lang="en-IN" b="0" cap="none" spc="0" dirty="0">
              <a:ln w="0"/>
              <a:solidFill>
                <a:schemeClr val="bg1"/>
              </a:solidFill>
              <a:effectLst>
                <a:outerShdw blurRad="38100" dist="19050" dir="2700000" algn="tl" rotWithShape="0">
                  <a:schemeClr val="dk1">
                    <a:alpha val="40000"/>
                  </a:schemeClr>
                </a:outerShdw>
              </a:effectLst>
            </a:rPr>
            <a:t>How much more </a:t>
          </a:r>
          <a:r>
            <a:rPr lang="en-IN" b="0" cap="none" spc="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dgm:t>
    </dgm:pt>
    <dgm:pt modelId="{4C52526E-8983-4C35-B23E-A97468010152}" type="parTrans" cxnId="{18319C94-11EF-42A6-AB96-1B1730E23413}">
      <dgm:prSet/>
      <dgm:spPr/>
      <dgm:t>
        <a:bodyPr/>
        <a:lstStyle/>
        <a:p>
          <a:endParaRPr lang="en-IN" b="0" cap="none" spc="0">
            <a:ln w="0"/>
            <a:solidFill>
              <a:schemeClr val="bg1"/>
            </a:solidFill>
            <a:effectLst>
              <a:outerShdw blurRad="38100" dist="19050" dir="2700000" algn="tl" rotWithShape="0">
                <a:schemeClr val="dk1">
                  <a:alpha val="40000"/>
                </a:schemeClr>
              </a:outerShdw>
            </a:effectLst>
          </a:endParaRPr>
        </a:p>
      </dgm:t>
    </dgm:pt>
    <dgm:pt modelId="{0A8D28AB-B495-402A-98CD-CE4B41E03A38}" type="sibTrans" cxnId="{18319C94-11EF-42A6-AB96-1B1730E23413}">
      <dgm:prSet/>
      <dgm:spPr/>
      <dgm:t>
        <a:bodyPr/>
        <a:lstStyle/>
        <a:p>
          <a:endParaRPr lang="en-IN" b="0" cap="none" spc="0">
            <a:ln w="0"/>
            <a:solidFill>
              <a:schemeClr val="bg1"/>
            </a:solidFill>
            <a:effectLst>
              <a:outerShdw blurRad="38100" dist="19050" dir="2700000" algn="tl" rotWithShape="0">
                <a:schemeClr val="dk1">
                  <a:alpha val="40000"/>
                </a:schemeClr>
              </a:outerShdw>
            </a:effectLst>
          </a:endParaRPr>
        </a:p>
      </dgm:t>
    </dgm:pt>
    <dgm:pt modelId="{51DC0BFF-9546-43AC-84AB-863686F75F2E}" type="pres">
      <dgm:prSet presAssocID="{D2FCA3CA-65C3-4725-8D86-FD7C1C966384}" presName="diagram" presStyleCnt="0">
        <dgm:presLayoutVars>
          <dgm:chPref val="1"/>
          <dgm:dir/>
          <dgm:animOne val="branch"/>
          <dgm:animLvl val="lvl"/>
          <dgm:resizeHandles val="exact"/>
        </dgm:presLayoutVars>
      </dgm:prSet>
      <dgm:spPr/>
      <dgm:t>
        <a:bodyPr/>
        <a:lstStyle/>
        <a:p>
          <a:endParaRPr lang="en-US"/>
        </a:p>
      </dgm:t>
    </dgm:pt>
    <dgm:pt modelId="{F31C508F-34F3-4E47-805E-262F12CAC96E}" type="pres">
      <dgm:prSet presAssocID="{B590C0EF-2CF5-4D87-960A-069D7B2BBF96}" presName="root1" presStyleCnt="0"/>
      <dgm:spPr/>
    </dgm:pt>
    <dgm:pt modelId="{1C89C064-2F88-4AE3-82AF-0954E04419DB}" type="pres">
      <dgm:prSet presAssocID="{B590C0EF-2CF5-4D87-960A-069D7B2BBF96}" presName="LevelOneTextNode" presStyleLbl="node0" presStyleIdx="0" presStyleCnt="1">
        <dgm:presLayoutVars>
          <dgm:chPref val="3"/>
        </dgm:presLayoutVars>
      </dgm:prSet>
      <dgm:spPr/>
      <dgm:t>
        <a:bodyPr/>
        <a:lstStyle/>
        <a:p>
          <a:endParaRPr lang="en-US"/>
        </a:p>
      </dgm:t>
    </dgm:pt>
    <dgm:pt modelId="{5E7F1F0D-C196-4700-8CAB-B06FAE500D47}" type="pres">
      <dgm:prSet presAssocID="{B590C0EF-2CF5-4D87-960A-069D7B2BBF96}" presName="level2hierChild" presStyleCnt="0"/>
      <dgm:spPr/>
    </dgm:pt>
    <dgm:pt modelId="{CF8D6F95-C408-4C77-BC5F-10F897D6F736}" type="pres">
      <dgm:prSet presAssocID="{5B19DF27-6AC3-4118-928F-BA8E7DFA8486}" presName="conn2-1" presStyleLbl="parChTrans1D2" presStyleIdx="0" presStyleCnt="3"/>
      <dgm:spPr/>
      <dgm:t>
        <a:bodyPr/>
        <a:lstStyle/>
        <a:p>
          <a:endParaRPr lang="en-US"/>
        </a:p>
      </dgm:t>
    </dgm:pt>
    <dgm:pt modelId="{D38B6C69-D8D8-4D97-A213-F10FB8640F99}" type="pres">
      <dgm:prSet presAssocID="{5B19DF27-6AC3-4118-928F-BA8E7DFA8486}" presName="connTx" presStyleLbl="parChTrans1D2" presStyleIdx="0" presStyleCnt="3"/>
      <dgm:spPr/>
      <dgm:t>
        <a:bodyPr/>
        <a:lstStyle/>
        <a:p>
          <a:endParaRPr lang="en-US"/>
        </a:p>
      </dgm:t>
    </dgm:pt>
    <dgm:pt modelId="{02AD4D79-2EF4-4106-9167-76A35204B846}" type="pres">
      <dgm:prSet presAssocID="{0AC75BBA-5657-49C8-9671-3CD37ABF3277}" presName="root2" presStyleCnt="0"/>
      <dgm:spPr/>
    </dgm:pt>
    <dgm:pt modelId="{156F538B-8FE6-4EF0-95D8-49E9B85EC2B8}" type="pres">
      <dgm:prSet presAssocID="{0AC75BBA-5657-49C8-9671-3CD37ABF3277}" presName="LevelTwoTextNode" presStyleLbl="node2" presStyleIdx="0" presStyleCnt="3">
        <dgm:presLayoutVars>
          <dgm:chPref val="3"/>
        </dgm:presLayoutVars>
      </dgm:prSet>
      <dgm:spPr/>
      <dgm:t>
        <a:bodyPr/>
        <a:lstStyle/>
        <a:p>
          <a:endParaRPr lang="en-US"/>
        </a:p>
      </dgm:t>
    </dgm:pt>
    <dgm:pt modelId="{E520A301-AF65-4424-AE6F-FFA95322F5DB}" type="pres">
      <dgm:prSet presAssocID="{0AC75BBA-5657-49C8-9671-3CD37ABF3277}" presName="level3hierChild" presStyleCnt="0"/>
      <dgm:spPr/>
    </dgm:pt>
    <dgm:pt modelId="{7C8ED8E9-EE54-4CE9-9CE8-D97FDFCE4963}" type="pres">
      <dgm:prSet presAssocID="{C1E2DD57-1650-4DD0-BAB0-A0D44BED9AAC}" presName="conn2-1" presStyleLbl="parChTrans1D2" presStyleIdx="1" presStyleCnt="3"/>
      <dgm:spPr/>
      <dgm:t>
        <a:bodyPr/>
        <a:lstStyle/>
        <a:p>
          <a:endParaRPr lang="en-US"/>
        </a:p>
      </dgm:t>
    </dgm:pt>
    <dgm:pt modelId="{98BA7144-2691-413F-B0F5-0AB7FA0A2BE5}" type="pres">
      <dgm:prSet presAssocID="{C1E2DD57-1650-4DD0-BAB0-A0D44BED9AAC}" presName="connTx" presStyleLbl="parChTrans1D2" presStyleIdx="1" presStyleCnt="3"/>
      <dgm:spPr/>
      <dgm:t>
        <a:bodyPr/>
        <a:lstStyle/>
        <a:p>
          <a:endParaRPr lang="en-US"/>
        </a:p>
      </dgm:t>
    </dgm:pt>
    <dgm:pt modelId="{DAD956CE-93DA-46D9-908B-E1C059E0A17D}" type="pres">
      <dgm:prSet presAssocID="{643FA5E5-AB14-4993-82D0-F175304BAA4A}" presName="root2" presStyleCnt="0"/>
      <dgm:spPr/>
    </dgm:pt>
    <dgm:pt modelId="{2FD25B9B-0275-4AE9-A469-3C7BB67AFCA6}" type="pres">
      <dgm:prSet presAssocID="{643FA5E5-AB14-4993-82D0-F175304BAA4A}" presName="LevelTwoTextNode" presStyleLbl="node2" presStyleIdx="1" presStyleCnt="3">
        <dgm:presLayoutVars>
          <dgm:chPref val="3"/>
        </dgm:presLayoutVars>
      </dgm:prSet>
      <dgm:spPr/>
      <dgm:t>
        <a:bodyPr/>
        <a:lstStyle/>
        <a:p>
          <a:endParaRPr lang="en-US"/>
        </a:p>
      </dgm:t>
    </dgm:pt>
    <dgm:pt modelId="{77830EF6-2AC1-4814-91AC-F10EDEEA67E8}" type="pres">
      <dgm:prSet presAssocID="{643FA5E5-AB14-4993-82D0-F175304BAA4A}" presName="level3hierChild" presStyleCnt="0"/>
      <dgm:spPr/>
    </dgm:pt>
    <dgm:pt modelId="{3B8E5C09-0918-418E-9C91-3CBA01A3B2DF}" type="pres">
      <dgm:prSet presAssocID="{4C52526E-8983-4C35-B23E-A97468010152}" presName="conn2-1" presStyleLbl="parChTrans1D2" presStyleIdx="2" presStyleCnt="3"/>
      <dgm:spPr/>
      <dgm:t>
        <a:bodyPr/>
        <a:lstStyle/>
        <a:p>
          <a:endParaRPr lang="en-US"/>
        </a:p>
      </dgm:t>
    </dgm:pt>
    <dgm:pt modelId="{C241D759-7DCA-4D50-B427-573DC169D9FA}" type="pres">
      <dgm:prSet presAssocID="{4C52526E-8983-4C35-B23E-A97468010152}" presName="connTx" presStyleLbl="parChTrans1D2" presStyleIdx="2" presStyleCnt="3"/>
      <dgm:spPr/>
      <dgm:t>
        <a:bodyPr/>
        <a:lstStyle/>
        <a:p>
          <a:endParaRPr lang="en-US"/>
        </a:p>
      </dgm:t>
    </dgm:pt>
    <dgm:pt modelId="{54DE245D-F222-473E-86BC-EB9D12FD5958}" type="pres">
      <dgm:prSet presAssocID="{F1DE7D5C-C618-4F0B-BB28-EF773252BE85}" presName="root2" presStyleCnt="0"/>
      <dgm:spPr/>
    </dgm:pt>
    <dgm:pt modelId="{F2452B98-AD86-41C3-8ED8-CF83035A0890}" type="pres">
      <dgm:prSet presAssocID="{F1DE7D5C-C618-4F0B-BB28-EF773252BE85}" presName="LevelTwoTextNode" presStyleLbl="node2" presStyleIdx="2" presStyleCnt="3">
        <dgm:presLayoutVars>
          <dgm:chPref val="3"/>
        </dgm:presLayoutVars>
      </dgm:prSet>
      <dgm:spPr/>
      <dgm:t>
        <a:bodyPr/>
        <a:lstStyle/>
        <a:p>
          <a:endParaRPr lang="en-US"/>
        </a:p>
      </dgm:t>
    </dgm:pt>
    <dgm:pt modelId="{45CB3FEB-8995-417E-B58F-0C7B644DFD82}" type="pres">
      <dgm:prSet presAssocID="{F1DE7D5C-C618-4F0B-BB28-EF773252BE85}" presName="level3hierChild" presStyleCnt="0"/>
      <dgm:spPr/>
    </dgm:pt>
  </dgm:ptLst>
  <dgm:cxnLst>
    <dgm:cxn modelId="{4DB8B434-E703-4898-8E3C-C23F3D6A94FA}" type="presOf" srcId="{C1E2DD57-1650-4DD0-BAB0-A0D44BED9AAC}" destId="{98BA7144-2691-413F-B0F5-0AB7FA0A2BE5}" srcOrd="1" destOrd="0" presId="urn:microsoft.com/office/officeart/2005/8/layout/hierarchy2"/>
    <dgm:cxn modelId="{9BDFE199-1CA8-4A67-A846-D5EA7E979E99}" type="presOf" srcId="{5B19DF27-6AC3-4118-928F-BA8E7DFA8486}" destId="{CF8D6F95-C408-4C77-BC5F-10F897D6F736}" srcOrd="0" destOrd="0" presId="urn:microsoft.com/office/officeart/2005/8/layout/hierarchy2"/>
    <dgm:cxn modelId="{D380FA17-FD49-4328-9C32-E85961495F7E}" type="presOf" srcId="{F1DE7D5C-C618-4F0B-BB28-EF773252BE85}" destId="{F2452B98-AD86-41C3-8ED8-CF83035A0890}" srcOrd="0" destOrd="0" presId="urn:microsoft.com/office/officeart/2005/8/layout/hierarchy2"/>
    <dgm:cxn modelId="{5D75F078-23FD-491B-8897-49DF51DCC93F}" type="presOf" srcId="{C1E2DD57-1650-4DD0-BAB0-A0D44BED9AAC}" destId="{7C8ED8E9-EE54-4CE9-9CE8-D97FDFCE4963}" srcOrd="0" destOrd="0" presId="urn:microsoft.com/office/officeart/2005/8/layout/hierarchy2"/>
    <dgm:cxn modelId="{0148FB50-421A-46A9-852A-573E1BF13555}" srcId="{B590C0EF-2CF5-4D87-960A-069D7B2BBF96}" destId="{0AC75BBA-5657-49C8-9671-3CD37ABF3277}" srcOrd="0" destOrd="0" parTransId="{5B19DF27-6AC3-4118-928F-BA8E7DFA8486}" sibTransId="{60A30814-5B11-427E-9446-23754EEAB67C}"/>
    <dgm:cxn modelId="{3837E589-7B0C-4F02-AC5C-7C4B17EC944A}" type="presOf" srcId="{4C52526E-8983-4C35-B23E-A97468010152}" destId="{3B8E5C09-0918-418E-9C91-3CBA01A3B2DF}" srcOrd="0" destOrd="0" presId="urn:microsoft.com/office/officeart/2005/8/layout/hierarchy2"/>
    <dgm:cxn modelId="{F07F0A0E-6C53-446B-BD8D-19CAD4E81426}" type="presOf" srcId="{4C52526E-8983-4C35-B23E-A97468010152}" destId="{C241D759-7DCA-4D50-B427-573DC169D9FA}" srcOrd="1" destOrd="0" presId="urn:microsoft.com/office/officeart/2005/8/layout/hierarchy2"/>
    <dgm:cxn modelId="{869D6F2F-D674-4514-8B11-6C0B864E69A8}" srcId="{D2FCA3CA-65C3-4725-8D86-FD7C1C966384}" destId="{B590C0EF-2CF5-4D87-960A-069D7B2BBF96}" srcOrd="0" destOrd="0" parTransId="{56471B75-AE6A-4F98-9619-7621C3762090}" sibTransId="{28C493A0-8C66-4BAE-BF06-A4EA8C45DB7A}"/>
    <dgm:cxn modelId="{690FB429-44D4-48F1-8F79-5733F69BBCAE}" type="presOf" srcId="{0AC75BBA-5657-49C8-9671-3CD37ABF3277}" destId="{156F538B-8FE6-4EF0-95D8-49E9B85EC2B8}" srcOrd="0" destOrd="0" presId="urn:microsoft.com/office/officeart/2005/8/layout/hierarchy2"/>
    <dgm:cxn modelId="{E570701B-0B4B-483A-82E1-5B0F0284212D}" type="presOf" srcId="{5B19DF27-6AC3-4118-928F-BA8E7DFA8486}" destId="{D38B6C69-D8D8-4D97-A213-F10FB8640F99}" srcOrd="1" destOrd="0" presId="urn:microsoft.com/office/officeart/2005/8/layout/hierarchy2"/>
    <dgm:cxn modelId="{18319C94-11EF-42A6-AB96-1B1730E23413}" srcId="{B590C0EF-2CF5-4D87-960A-069D7B2BBF96}" destId="{F1DE7D5C-C618-4F0B-BB28-EF773252BE85}" srcOrd="2" destOrd="0" parTransId="{4C52526E-8983-4C35-B23E-A97468010152}" sibTransId="{0A8D28AB-B495-402A-98CD-CE4B41E03A38}"/>
    <dgm:cxn modelId="{6CD83A63-455B-4211-9594-CF420AD8E3E8}" type="presOf" srcId="{D2FCA3CA-65C3-4725-8D86-FD7C1C966384}" destId="{51DC0BFF-9546-43AC-84AB-863686F75F2E}" srcOrd="0" destOrd="0" presId="urn:microsoft.com/office/officeart/2005/8/layout/hierarchy2"/>
    <dgm:cxn modelId="{B5047C4F-B754-46D9-9FD5-B3A5FC2F780E}" srcId="{B590C0EF-2CF5-4D87-960A-069D7B2BBF96}" destId="{643FA5E5-AB14-4993-82D0-F175304BAA4A}" srcOrd="1" destOrd="0" parTransId="{C1E2DD57-1650-4DD0-BAB0-A0D44BED9AAC}" sibTransId="{DA441B40-D45E-46E4-AF90-E9CAD4544517}"/>
    <dgm:cxn modelId="{465C2924-42F4-4C65-87DE-18F3EF9E45F3}" type="presOf" srcId="{643FA5E5-AB14-4993-82D0-F175304BAA4A}" destId="{2FD25B9B-0275-4AE9-A469-3C7BB67AFCA6}" srcOrd="0" destOrd="0" presId="urn:microsoft.com/office/officeart/2005/8/layout/hierarchy2"/>
    <dgm:cxn modelId="{32811D71-1C24-44A2-A662-32FD4E8ED977}" type="presOf" srcId="{B590C0EF-2CF5-4D87-960A-069D7B2BBF96}" destId="{1C89C064-2F88-4AE3-82AF-0954E04419DB}" srcOrd="0" destOrd="0" presId="urn:microsoft.com/office/officeart/2005/8/layout/hierarchy2"/>
    <dgm:cxn modelId="{24AABD11-F39E-4522-85DD-FB27FF8FC98C}" type="presParOf" srcId="{51DC0BFF-9546-43AC-84AB-863686F75F2E}" destId="{F31C508F-34F3-4E47-805E-262F12CAC96E}" srcOrd="0" destOrd="0" presId="urn:microsoft.com/office/officeart/2005/8/layout/hierarchy2"/>
    <dgm:cxn modelId="{501445D1-07DE-4602-B728-03C649A2B3B0}" type="presParOf" srcId="{F31C508F-34F3-4E47-805E-262F12CAC96E}" destId="{1C89C064-2F88-4AE3-82AF-0954E04419DB}" srcOrd="0" destOrd="0" presId="urn:microsoft.com/office/officeart/2005/8/layout/hierarchy2"/>
    <dgm:cxn modelId="{9808F4DE-D8F3-4580-BA4F-C9B94C270843}" type="presParOf" srcId="{F31C508F-34F3-4E47-805E-262F12CAC96E}" destId="{5E7F1F0D-C196-4700-8CAB-B06FAE500D47}" srcOrd="1" destOrd="0" presId="urn:microsoft.com/office/officeart/2005/8/layout/hierarchy2"/>
    <dgm:cxn modelId="{70C2B100-16D1-4DA1-9B91-831BB0D265B9}" type="presParOf" srcId="{5E7F1F0D-C196-4700-8CAB-B06FAE500D47}" destId="{CF8D6F95-C408-4C77-BC5F-10F897D6F736}" srcOrd="0" destOrd="0" presId="urn:microsoft.com/office/officeart/2005/8/layout/hierarchy2"/>
    <dgm:cxn modelId="{FE746C6D-9E38-4B03-B8C1-35C25AF533A0}" type="presParOf" srcId="{CF8D6F95-C408-4C77-BC5F-10F897D6F736}" destId="{D38B6C69-D8D8-4D97-A213-F10FB8640F99}" srcOrd="0" destOrd="0" presId="urn:microsoft.com/office/officeart/2005/8/layout/hierarchy2"/>
    <dgm:cxn modelId="{0D662A4C-CCAD-4B80-8750-D55F1A82B4DE}" type="presParOf" srcId="{5E7F1F0D-C196-4700-8CAB-B06FAE500D47}" destId="{02AD4D79-2EF4-4106-9167-76A35204B846}" srcOrd="1" destOrd="0" presId="urn:microsoft.com/office/officeart/2005/8/layout/hierarchy2"/>
    <dgm:cxn modelId="{CA49572E-F6EF-4686-989B-BE0CE37A7982}" type="presParOf" srcId="{02AD4D79-2EF4-4106-9167-76A35204B846}" destId="{156F538B-8FE6-4EF0-95D8-49E9B85EC2B8}" srcOrd="0" destOrd="0" presId="urn:microsoft.com/office/officeart/2005/8/layout/hierarchy2"/>
    <dgm:cxn modelId="{7FD38B22-CD80-472F-9041-CDF6194C6D1C}" type="presParOf" srcId="{02AD4D79-2EF4-4106-9167-76A35204B846}" destId="{E520A301-AF65-4424-AE6F-FFA95322F5DB}" srcOrd="1" destOrd="0" presId="urn:microsoft.com/office/officeart/2005/8/layout/hierarchy2"/>
    <dgm:cxn modelId="{FA81D7FC-1D2F-4A24-98B6-283E11E692AF}" type="presParOf" srcId="{5E7F1F0D-C196-4700-8CAB-B06FAE500D47}" destId="{7C8ED8E9-EE54-4CE9-9CE8-D97FDFCE4963}" srcOrd="2" destOrd="0" presId="urn:microsoft.com/office/officeart/2005/8/layout/hierarchy2"/>
    <dgm:cxn modelId="{77DE979B-66D2-4D98-9B16-FCFBC2A42AF2}" type="presParOf" srcId="{7C8ED8E9-EE54-4CE9-9CE8-D97FDFCE4963}" destId="{98BA7144-2691-413F-B0F5-0AB7FA0A2BE5}" srcOrd="0" destOrd="0" presId="urn:microsoft.com/office/officeart/2005/8/layout/hierarchy2"/>
    <dgm:cxn modelId="{BA2F3BF8-44B4-4710-B722-2B1EADDDDBFC}" type="presParOf" srcId="{5E7F1F0D-C196-4700-8CAB-B06FAE500D47}" destId="{DAD956CE-93DA-46D9-908B-E1C059E0A17D}" srcOrd="3" destOrd="0" presId="urn:microsoft.com/office/officeart/2005/8/layout/hierarchy2"/>
    <dgm:cxn modelId="{00CFAE55-F968-4015-B105-2CC15ADCFA94}" type="presParOf" srcId="{DAD956CE-93DA-46D9-908B-E1C059E0A17D}" destId="{2FD25B9B-0275-4AE9-A469-3C7BB67AFCA6}" srcOrd="0" destOrd="0" presId="urn:microsoft.com/office/officeart/2005/8/layout/hierarchy2"/>
    <dgm:cxn modelId="{471E77F6-B969-428B-9395-5547C8F02E23}" type="presParOf" srcId="{DAD956CE-93DA-46D9-908B-E1C059E0A17D}" destId="{77830EF6-2AC1-4814-91AC-F10EDEEA67E8}" srcOrd="1" destOrd="0" presId="urn:microsoft.com/office/officeart/2005/8/layout/hierarchy2"/>
    <dgm:cxn modelId="{F97266EF-2961-4AE5-B336-6D0B821308AB}" type="presParOf" srcId="{5E7F1F0D-C196-4700-8CAB-B06FAE500D47}" destId="{3B8E5C09-0918-418E-9C91-3CBA01A3B2DF}" srcOrd="4" destOrd="0" presId="urn:microsoft.com/office/officeart/2005/8/layout/hierarchy2"/>
    <dgm:cxn modelId="{A3B30329-5A7A-40A6-B2D7-CDB1B50BC9A9}" type="presParOf" srcId="{3B8E5C09-0918-418E-9C91-3CBA01A3B2DF}" destId="{C241D759-7DCA-4D50-B427-573DC169D9FA}" srcOrd="0" destOrd="0" presId="urn:microsoft.com/office/officeart/2005/8/layout/hierarchy2"/>
    <dgm:cxn modelId="{C39D2C2D-4547-4517-9FC5-6F7568258BA6}" type="presParOf" srcId="{5E7F1F0D-C196-4700-8CAB-B06FAE500D47}" destId="{54DE245D-F222-473E-86BC-EB9D12FD5958}" srcOrd="5" destOrd="0" presId="urn:microsoft.com/office/officeart/2005/8/layout/hierarchy2"/>
    <dgm:cxn modelId="{4A5C261C-FEDB-442D-80F8-AF9018891ED9}" type="presParOf" srcId="{54DE245D-F222-473E-86BC-EB9D12FD5958}" destId="{F2452B98-AD86-41C3-8ED8-CF83035A0890}" srcOrd="0" destOrd="0" presId="urn:microsoft.com/office/officeart/2005/8/layout/hierarchy2"/>
    <dgm:cxn modelId="{2A2ADF05-E4A2-4782-9A34-2D5917950A4A}" type="presParOf" srcId="{54DE245D-F222-473E-86BC-EB9D12FD5958}" destId="{45CB3FEB-8995-417E-B58F-0C7B644DFD82}" srcOrd="1" destOrd="0" presId="urn:microsoft.com/office/officeart/2005/8/layout/hierarchy2"/>
  </dgm:cxnLst>
  <dgm:bg>
    <a:solidFill>
      <a:schemeClr val="bg2"/>
    </a:solidFill>
    <a:effectLst>
      <a:glow rad="101600">
        <a:schemeClr val="accent3">
          <a:satMod val="175000"/>
          <a:alpha val="40000"/>
        </a:schemeClr>
      </a:glow>
    </a:effectLst>
  </dgm:bg>
  <dgm:whole>
    <a:ln>
      <a:solidFill>
        <a:schemeClr val="bg2">
          <a:lumMod val="75000"/>
        </a:schemeClr>
      </a:solidFill>
    </a:ln>
  </dgm:whole>
  <dgm:extLst>
    <a:ext uri="http://schemas.microsoft.com/office/drawing/2008/diagram">
      <dsp:dataModelExt xmlns:dsp="http://schemas.microsoft.com/office/drawing/2008/diagram" xmlns="" relId="rId12"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16898E6-6308-4F3A-8E4B-9907779184CE}">
      <dsp:nvSpPr>
        <dsp:cNvPr id="0" name=""/>
        <dsp:cNvSpPr/>
      </dsp:nvSpPr>
      <dsp:spPr>
        <a:xfrm>
          <a:off x="0" y="0"/>
          <a:ext cx="584774" cy="584774"/>
        </a:xfrm>
        <a:prstGeom prst="pie">
          <a:avLst>
            <a:gd name="adj1" fmla="val 5400000"/>
            <a:gd name="adj2" fmla="val 16200000"/>
          </a:avLst>
        </a:prstGeom>
        <a:gradFill rotWithShape="0">
          <a:gsLst>
            <a:gs pos="0">
              <a:schemeClr val="dk2">
                <a:hueOff val="0"/>
                <a:satOff val="0"/>
                <a:lumOff val="0"/>
                <a:alphaOff val="0"/>
                <a:tint val="98000"/>
                <a:satMod val="110000"/>
                <a:lumMod val="104000"/>
              </a:schemeClr>
            </a:gs>
            <a:gs pos="69000">
              <a:schemeClr val="dk2">
                <a:hueOff val="0"/>
                <a:satOff val="0"/>
                <a:lumOff val="0"/>
                <a:alphaOff val="0"/>
                <a:shade val="88000"/>
                <a:satMod val="130000"/>
                <a:lumMod val="92000"/>
              </a:schemeClr>
            </a:gs>
            <a:gs pos="100000">
              <a:schemeClr val="dk2">
                <a:hueOff val="0"/>
                <a:satOff val="0"/>
                <a:lumOff val="0"/>
                <a:alphaOff val="0"/>
                <a:shade val="78000"/>
                <a:satMod val="130000"/>
                <a:lumMod val="92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D93D31B-5A28-46F9-B1C0-D7B05502D207}">
      <dsp:nvSpPr>
        <dsp:cNvPr id="0" name=""/>
        <dsp:cNvSpPr/>
      </dsp:nvSpPr>
      <dsp:spPr>
        <a:xfrm>
          <a:off x="178431" y="0"/>
          <a:ext cx="5491859" cy="584774"/>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latin typeface="Sitka Text" panose="02000505000000020004" pitchFamily="2" charset="0"/>
            </a:rPr>
            <a:t>Subject : Mathematics</a:t>
          </a:r>
          <a:endParaRPr lang="en-IN" sz="2400" b="0" kern="1200" dirty="0">
            <a:latin typeface="Sitka Text" panose="02000505000000020004" pitchFamily="2" charset="0"/>
          </a:endParaRPr>
        </a:p>
      </dsp:txBody>
      <dsp:txXfrm>
        <a:off x="178431" y="0"/>
        <a:ext cx="5491859" cy="584774"/>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0F80660-6D4A-4969-90C1-6FFC2979AF65}">
      <dsp:nvSpPr>
        <dsp:cNvPr id="0" name=""/>
        <dsp:cNvSpPr/>
      </dsp:nvSpPr>
      <dsp:spPr>
        <a:xfrm rot="10800000">
          <a:off x="1169240" y="0"/>
          <a:ext cx="3952494" cy="694749"/>
        </a:xfrm>
        <a:prstGeom prst="homePlate">
          <a:avLst/>
        </a:prstGeom>
        <a:solidFill>
          <a:schemeClr val="tx2">
            <a:lumMod val="40000"/>
            <a:lumOff val="6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06365" tIns="106680" rIns="199136" bIns="106680" numCol="1" spcCol="1270" anchor="ctr" anchorCtr="0">
          <a:noAutofit/>
        </a:bodyPr>
        <a:lstStyle/>
        <a:p>
          <a:pPr lvl="0" algn="ctr" defTabSz="1244600">
            <a:lnSpc>
              <a:spcPct val="90000"/>
            </a:lnSpc>
            <a:spcBef>
              <a:spcPct val="0"/>
            </a:spcBef>
            <a:spcAft>
              <a:spcPct val="35000"/>
            </a:spcAft>
          </a:pPr>
          <a:r>
            <a:rPr lang="en-IN" sz="2800" kern="1200" dirty="0">
              <a:solidFill>
                <a:schemeClr val="accent1">
                  <a:lumMod val="75000"/>
                </a:schemeClr>
              </a:solidFill>
            </a:rPr>
            <a:t>Topic : Subtraction</a:t>
          </a:r>
        </a:p>
      </dsp:txBody>
      <dsp:txXfrm rot="10800000">
        <a:off x="1169240" y="0"/>
        <a:ext cx="3952494" cy="694749"/>
      </dsp:txXfrm>
    </dsp:sp>
    <dsp:sp modelId="{3ECA531D-24B6-435B-8EC1-9DD7043997BB}">
      <dsp:nvSpPr>
        <dsp:cNvPr id="0" name=""/>
        <dsp:cNvSpPr/>
      </dsp:nvSpPr>
      <dsp:spPr>
        <a:xfrm>
          <a:off x="821865" y="0"/>
          <a:ext cx="694749" cy="694749"/>
        </a:xfrm>
        <a:prstGeom prst="ellipse">
          <a:avLst/>
        </a:prstGeom>
        <a:blipFill>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extLst>
              <a:ext uri="{28A0092B-C50C-407E-A947-70E740481C1C}">
                <a14:useLocalDpi xmlns:a14="http://schemas.microsoft.com/office/drawing/2010/main" xmlns="" val="0"/>
              </a:ext>
            </a:extLst>
          </a:blip>
          <a:srcRect/>
          <a:stretch>
            <a:fillRect l="-5000" r="-5000"/>
          </a:stretch>
        </a:blipFill>
        <a:ln>
          <a:noFill/>
        </a:ln>
        <a:effectLst/>
        <a:scene3d>
          <a:camera prst="orthographicFront"/>
          <a:lightRig rig="chilly" dir="t"/>
        </a:scene3d>
        <a:sp3d z="12700" extrusionH="12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68FB008-D82E-45DF-8405-9A4E26FBE269}">
      <dsp:nvSpPr>
        <dsp:cNvPr id="0" name=""/>
        <dsp:cNvSpPr/>
      </dsp:nvSpPr>
      <dsp:spPr>
        <a:xfrm>
          <a:off x="10260" y="383053"/>
          <a:ext cx="3066663" cy="413101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baseline="0" dirty="0"/>
            <a:t>When subtraction is discussed, you will see </a:t>
          </a:r>
          <a:r>
            <a:rPr lang="en-US" sz="2400" b="1" kern="1200" baseline="0" dirty="0">
              <a:solidFill>
                <a:srgbClr val="FF0000"/>
              </a:solidFill>
            </a:rPr>
            <a:t>minus</a:t>
          </a:r>
          <a:r>
            <a:rPr lang="en-US" sz="2400" kern="1200" baseline="0" dirty="0">
              <a:solidFill>
                <a:srgbClr val="FF0000"/>
              </a:solidFill>
            </a:rPr>
            <a:t> (-) </a:t>
          </a:r>
          <a:r>
            <a:rPr lang="en-US" sz="2400" kern="1200" baseline="0" dirty="0"/>
            <a:t>sign everywhere. That symbol stands for subtraction.</a:t>
          </a:r>
          <a:endParaRPr lang="en-IN" sz="2400" kern="1200" dirty="0"/>
        </a:p>
      </dsp:txBody>
      <dsp:txXfrm>
        <a:off x="10260" y="383053"/>
        <a:ext cx="3066663" cy="4131010"/>
      </dsp:txXfrm>
    </dsp:sp>
    <dsp:sp modelId="{8F1C79E8-C6D5-41FC-B365-390314A76AD4}">
      <dsp:nvSpPr>
        <dsp:cNvPr id="0" name=""/>
        <dsp:cNvSpPr/>
      </dsp:nvSpPr>
      <dsp:spPr>
        <a:xfrm>
          <a:off x="3383589" y="2068292"/>
          <a:ext cx="650132" cy="76053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IN" sz="3600" kern="1200"/>
        </a:p>
      </dsp:txBody>
      <dsp:txXfrm>
        <a:off x="3383589" y="2068292"/>
        <a:ext cx="650132" cy="760532"/>
      </dsp:txXfrm>
    </dsp:sp>
    <dsp:sp modelId="{C1B6F896-D759-4095-8146-AE3954B0B551}">
      <dsp:nvSpPr>
        <dsp:cNvPr id="0" name=""/>
        <dsp:cNvSpPr/>
      </dsp:nvSpPr>
      <dsp:spPr>
        <a:xfrm>
          <a:off x="4303588" y="383053"/>
          <a:ext cx="3066663" cy="413101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baseline="0" dirty="0"/>
            <a:t>That sign means "</a:t>
          </a:r>
          <a:r>
            <a:rPr lang="en-US" sz="2800" kern="1200" baseline="0" dirty="0">
              <a:solidFill>
                <a:schemeClr val="accent3">
                  <a:lumMod val="50000"/>
                </a:schemeClr>
              </a:solidFill>
            </a:rPr>
            <a:t>to take away</a:t>
          </a:r>
          <a:r>
            <a:rPr lang="en-US" sz="2800" kern="1200" baseline="0" dirty="0"/>
            <a:t>", "</a:t>
          </a:r>
          <a:r>
            <a:rPr lang="en-US" sz="2800" kern="1200" baseline="0" dirty="0">
              <a:solidFill>
                <a:schemeClr val="accent3">
                  <a:lumMod val="50000"/>
                </a:schemeClr>
              </a:solidFill>
            </a:rPr>
            <a:t>subtracting</a:t>
          </a:r>
          <a:r>
            <a:rPr lang="en-US" sz="2800" kern="1200" baseline="0" dirty="0">
              <a:solidFill>
                <a:schemeClr val="bg1"/>
              </a:solidFill>
            </a:rPr>
            <a:t>"</a:t>
          </a:r>
          <a:r>
            <a:rPr lang="en-US" sz="2800" kern="1200" baseline="0" dirty="0"/>
            <a:t>, or simply "</a:t>
          </a:r>
          <a:r>
            <a:rPr lang="en-US" sz="2800" kern="1200" baseline="0" dirty="0">
              <a:solidFill>
                <a:schemeClr val="accent3">
                  <a:lumMod val="50000"/>
                </a:schemeClr>
              </a:solidFill>
            </a:rPr>
            <a:t>minus</a:t>
          </a:r>
          <a:r>
            <a:rPr lang="en-US" sz="2800" kern="1200" baseline="0" dirty="0"/>
            <a:t>." </a:t>
          </a:r>
          <a:endParaRPr lang="en-IN" sz="2800" kern="1200" dirty="0"/>
        </a:p>
      </dsp:txBody>
      <dsp:txXfrm>
        <a:off x="4303588" y="383053"/>
        <a:ext cx="3066663" cy="4131010"/>
      </dsp:txXfrm>
    </dsp:sp>
    <dsp:sp modelId="{18F36DF8-55F5-4219-B645-9BCBB73FFE6A}">
      <dsp:nvSpPr>
        <dsp:cNvPr id="0" name=""/>
        <dsp:cNvSpPr/>
      </dsp:nvSpPr>
      <dsp:spPr>
        <a:xfrm>
          <a:off x="7676917" y="2068292"/>
          <a:ext cx="650132" cy="76053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IN" sz="3600" kern="1200"/>
        </a:p>
      </dsp:txBody>
      <dsp:txXfrm>
        <a:off x="7676917" y="2068292"/>
        <a:ext cx="650132" cy="760532"/>
      </dsp:txXfrm>
    </dsp:sp>
    <dsp:sp modelId="{01576FD0-D103-475E-8F19-731279E56132}">
      <dsp:nvSpPr>
        <dsp:cNvPr id="0" name=""/>
        <dsp:cNvSpPr/>
      </dsp:nvSpPr>
      <dsp:spPr>
        <a:xfrm>
          <a:off x="8596916" y="383053"/>
          <a:ext cx="3066663" cy="413101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baseline="0" dirty="0"/>
            <a:t>When you do a word problem, you will see other phrases, including...</a:t>
          </a:r>
          <a:r>
            <a:rPr lang="en-US" sz="1800" kern="1200" baseline="0" dirty="0"/>
            <a:t/>
          </a:r>
          <a:br>
            <a:rPr lang="en-US" sz="1800" kern="1200" baseline="0" dirty="0"/>
          </a:br>
          <a:r>
            <a:rPr lang="en-US" sz="1800" kern="1200" baseline="0" dirty="0"/>
            <a:t/>
          </a:r>
          <a:br>
            <a:rPr lang="en-US" sz="1800" kern="1200" baseline="0" dirty="0"/>
          </a:br>
          <a:r>
            <a:rPr lang="en-US" sz="2000" kern="1200" baseline="0" dirty="0">
              <a:solidFill>
                <a:srgbClr val="002060"/>
              </a:solidFill>
              <a:latin typeface="Comic Sans MS" panose="030F0702030302020204" pitchFamily="66" charset="0"/>
            </a:rPr>
            <a:t>• Lost</a:t>
          </a:r>
          <a:br>
            <a:rPr lang="en-US" sz="2000" kern="1200" baseline="0" dirty="0">
              <a:solidFill>
                <a:srgbClr val="002060"/>
              </a:solidFill>
              <a:latin typeface="Comic Sans MS" panose="030F0702030302020204" pitchFamily="66" charset="0"/>
            </a:rPr>
          </a:br>
          <a:r>
            <a:rPr lang="en-US" sz="2000" kern="1200" baseline="0" dirty="0">
              <a:solidFill>
                <a:srgbClr val="002060"/>
              </a:solidFill>
              <a:latin typeface="Comic Sans MS" panose="030F0702030302020204" pitchFamily="66" charset="0"/>
            </a:rPr>
            <a:t>• Gave away</a:t>
          </a:r>
          <a:br>
            <a:rPr lang="en-US" sz="2000" kern="1200" baseline="0" dirty="0">
              <a:solidFill>
                <a:srgbClr val="002060"/>
              </a:solidFill>
              <a:latin typeface="Comic Sans MS" panose="030F0702030302020204" pitchFamily="66" charset="0"/>
            </a:rPr>
          </a:br>
          <a:r>
            <a:rPr lang="en-US" sz="2000" kern="1200" baseline="0" dirty="0">
              <a:solidFill>
                <a:srgbClr val="002060"/>
              </a:solidFill>
              <a:latin typeface="Comic Sans MS" panose="030F0702030302020204" pitchFamily="66" charset="0"/>
            </a:rPr>
            <a:t>• Used up</a:t>
          </a:r>
          <a:br>
            <a:rPr lang="en-US" sz="2000" kern="1200" baseline="0" dirty="0">
              <a:solidFill>
                <a:srgbClr val="002060"/>
              </a:solidFill>
              <a:latin typeface="Comic Sans MS" panose="030F0702030302020204" pitchFamily="66" charset="0"/>
            </a:rPr>
          </a:br>
          <a:r>
            <a:rPr lang="en-US" sz="2000" kern="1200" baseline="0" dirty="0">
              <a:solidFill>
                <a:srgbClr val="002060"/>
              </a:solidFill>
              <a:latin typeface="Comic Sans MS" panose="030F0702030302020204" pitchFamily="66" charset="0"/>
            </a:rPr>
            <a:t>• Sold</a:t>
          </a:r>
          <a:br>
            <a:rPr lang="en-US" sz="2000" kern="1200" baseline="0" dirty="0">
              <a:solidFill>
                <a:srgbClr val="002060"/>
              </a:solidFill>
              <a:latin typeface="Comic Sans MS" panose="030F0702030302020204" pitchFamily="66" charset="0"/>
            </a:rPr>
          </a:br>
          <a:r>
            <a:rPr lang="en-US" sz="2000" kern="1200" baseline="0" dirty="0">
              <a:solidFill>
                <a:srgbClr val="002060"/>
              </a:solidFill>
              <a:latin typeface="Comic Sans MS" panose="030F0702030302020204" pitchFamily="66" charset="0"/>
            </a:rPr>
            <a:t>• Removed</a:t>
          </a:r>
          <a:br>
            <a:rPr lang="en-US" sz="2000" kern="1200" baseline="0" dirty="0">
              <a:solidFill>
                <a:srgbClr val="002060"/>
              </a:solidFill>
              <a:latin typeface="Comic Sans MS" panose="030F0702030302020204" pitchFamily="66" charset="0"/>
            </a:rPr>
          </a:br>
          <a:r>
            <a:rPr lang="en-US" sz="1800" kern="1200" baseline="0" dirty="0"/>
            <a:t/>
          </a:r>
          <a:br>
            <a:rPr lang="en-US" sz="1800" kern="1200" baseline="0" dirty="0"/>
          </a:br>
          <a:r>
            <a:rPr lang="en-US" sz="2000" kern="1200" baseline="0" dirty="0"/>
            <a:t>All of these terms might tell you that something was subtracted from your original amount.</a:t>
          </a:r>
          <a:endParaRPr lang="en-IN" sz="2000" kern="1200" dirty="0"/>
        </a:p>
      </dsp:txBody>
      <dsp:txXfrm>
        <a:off x="8596916" y="383053"/>
        <a:ext cx="3066663" cy="4131010"/>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0134EFD-E3D8-4A60-B94F-513F8D87D845}">
      <dsp:nvSpPr>
        <dsp:cNvPr id="0" name=""/>
        <dsp:cNvSpPr/>
      </dsp:nvSpPr>
      <dsp:spPr>
        <a:xfrm>
          <a:off x="-124000" y="0"/>
          <a:ext cx="808450" cy="808450"/>
        </a:xfrm>
        <a:prstGeom prst="pie">
          <a:avLst>
            <a:gd name="adj1" fmla="val 5400000"/>
            <a:gd name="adj2" fmla="val 162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C91359-5F36-406B-961F-BEDCF5818834}">
      <dsp:nvSpPr>
        <dsp:cNvPr id="0" name=""/>
        <dsp:cNvSpPr/>
      </dsp:nvSpPr>
      <dsp:spPr>
        <a:xfrm>
          <a:off x="32223" y="0"/>
          <a:ext cx="5108693" cy="808450"/>
        </a:xfrm>
        <a:prstGeom prst="rect">
          <a:avLst/>
        </a:prstGeom>
        <a:solidFill>
          <a:schemeClr val="bg1">
            <a:lumMod val="95000"/>
            <a:lumOff val="5000"/>
          </a:schemeClr>
        </a:solidFill>
        <a:ln w="1587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IN" sz="4000" b="1" kern="1200" cap="none" spc="0" baseline="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CONCEPT</a:t>
          </a:r>
          <a:r>
            <a:rPr lang="en-IN" sz="4000" b="1" kern="1200" baseline="0" dirty="0">
              <a:solidFill>
                <a:srgbClr val="FF0000"/>
              </a:solidFill>
              <a:latin typeface="Times New Roman" panose="02020603050405020304" pitchFamily="18" charset="0"/>
              <a:cs typeface="Times New Roman" panose="02020603050405020304" pitchFamily="18" charset="0"/>
            </a:rPr>
            <a:t> </a:t>
          </a:r>
          <a:r>
            <a:rPr lang="en-IN" sz="4000" b="1" kern="1200" cap="none" spc="0" baseline="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MAP</a:t>
          </a:r>
          <a:endParaRPr lang="en-IN" sz="4000" b="1" kern="1200" dirty="0">
            <a:solidFill>
              <a:srgbClr val="FF0000"/>
            </a:solidFill>
            <a:latin typeface="Times New Roman" panose="02020603050405020304" pitchFamily="18" charset="0"/>
            <a:cs typeface="Times New Roman" panose="02020603050405020304" pitchFamily="18" charset="0"/>
          </a:endParaRPr>
        </a:p>
      </dsp:txBody>
      <dsp:txXfrm>
        <a:off x="32223" y="0"/>
        <a:ext cx="5108693" cy="808450"/>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C89C064-2F88-4AE3-82AF-0954E04419DB}">
      <dsp:nvSpPr>
        <dsp:cNvPr id="0" name=""/>
        <dsp:cNvSpPr/>
      </dsp:nvSpPr>
      <dsp:spPr>
        <a:xfrm>
          <a:off x="2009" y="1705917"/>
          <a:ext cx="2230348" cy="111517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IN" sz="2700" b="1" kern="1200" cap="none" spc="0" dirty="0">
              <a:ln w="0"/>
              <a:solidFill>
                <a:srgbClr val="FF0000"/>
              </a:solidFill>
              <a:effectLst>
                <a:outerShdw blurRad="38100" dist="19050" dir="2700000" algn="tl" rotWithShape="0">
                  <a:schemeClr val="dk1">
                    <a:alpha val="40000"/>
                  </a:schemeClr>
                </a:outerShdw>
              </a:effectLst>
            </a:rPr>
            <a:t>SUBTRACTION</a:t>
          </a:r>
        </a:p>
      </dsp:txBody>
      <dsp:txXfrm>
        <a:off x="2009" y="1705917"/>
        <a:ext cx="2230348" cy="1115174"/>
      </dsp:txXfrm>
    </dsp:sp>
    <dsp:sp modelId="{CF8D6F95-C408-4C77-BC5F-10F897D6F736}">
      <dsp:nvSpPr>
        <dsp:cNvPr id="0" name=""/>
        <dsp:cNvSpPr/>
      </dsp:nvSpPr>
      <dsp:spPr>
        <a:xfrm rot="18289469">
          <a:off x="1897307" y="1600109"/>
          <a:ext cx="1562239" cy="44340"/>
        </a:xfrm>
        <a:custGeom>
          <a:avLst/>
          <a:gdLst/>
          <a:ahLst/>
          <a:cxnLst/>
          <a:rect l="0" t="0" r="0" b="0"/>
          <a:pathLst>
            <a:path>
              <a:moveTo>
                <a:pt x="0" y="22170"/>
              </a:moveTo>
              <a:lnTo>
                <a:pt x="1562239" y="2217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IN" sz="600" b="0" kern="1200" cap="none" spc="0">
            <a:ln w="0"/>
            <a:solidFill>
              <a:schemeClr val="bg1"/>
            </a:solidFill>
            <a:effectLst>
              <a:outerShdw blurRad="38100" dist="19050" dir="2700000" algn="tl" rotWithShape="0">
                <a:schemeClr val="dk1">
                  <a:alpha val="40000"/>
                </a:schemeClr>
              </a:outerShdw>
            </a:effectLst>
          </a:endParaRPr>
        </a:p>
      </dsp:txBody>
      <dsp:txXfrm rot="18289469">
        <a:off x="2639371" y="1583223"/>
        <a:ext cx="78111" cy="78111"/>
      </dsp:txXfrm>
    </dsp:sp>
    <dsp:sp modelId="{156F538B-8FE6-4EF0-95D8-49E9B85EC2B8}">
      <dsp:nvSpPr>
        <dsp:cNvPr id="0" name=""/>
        <dsp:cNvSpPr/>
      </dsp:nvSpPr>
      <dsp:spPr>
        <a:xfrm>
          <a:off x="3124496" y="423467"/>
          <a:ext cx="2230348" cy="111517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IN" sz="2700" b="0" kern="1200" cap="none" spc="0" dirty="0">
              <a:ln w="0"/>
              <a:solidFill>
                <a:schemeClr val="bg1"/>
              </a:solidFill>
              <a:effectLst>
                <a:outerShdw blurRad="38100" dist="19050" dir="2700000" algn="tl" rotWithShape="0">
                  <a:schemeClr val="dk1">
                    <a:alpha val="40000"/>
                  </a:schemeClr>
                </a:outerShdw>
              </a:effectLst>
            </a:rPr>
            <a:t>Take Away</a:t>
          </a:r>
        </a:p>
        <a:p>
          <a:pPr lvl="0" algn="ctr" defTabSz="1200150">
            <a:lnSpc>
              <a:spcPct val="90000"/>
            </a:lnSpc>
            <a:spcBef>
              <a:spcPct val="0"/>
            </a:spcBef>
            <a:spcAft>
              <a:spcPct val="35000"/>
            </a:spcAft>
          </a:pPr>
          <a:r>
            <a:rPr lang="en-IN" sz="2700" b="0" kern="1200" cap="none" spc="0" dirty="0">
              <a:ln w="0"/>
              <a:solidFill>
                <a:schemeClr val="bg1"/>
              </a:solidFill>
              <a:effectLst>
                <a:outerShdw blurRad="38100" dist="19050" dir="2700000" algn="tl" rotWithShape="0">
                  <a:schemeClr val="dk1">
                    <a:alpha val="40000"/>
                  </a:schemeClr>
                </a:outerShdw>
              </a:effectLst>
            </a:rPr>
            <a:t>sold</a:t>
          </a:r>
        </a:p>
      </dsp:txBody>
      <dsp:txXfrm>
        <a:off x="3124496" y="423467"/>
        <a:ext cx="2230348" cy="1115174"/>
      </dsp:txXfrm>
    </dsp:sp>
    <dsp:sp modelId="{7C8ED8E9-EE54-4CE9-9CE8-D97FDFCE4963}">
      <dsp:nvSpPr>
        <dsp:cNvPr id="0" name=""/>
        <dsp:cNvSpPr/>
      </dsp:nvSpPr>
      <dsp:spPr>
        <a:xfrm>
          <a:off x="2232357" y="2241334"/>
          <a:ext cx="892139" cy="44340"/>
        </a:xfrm>
        <a:custGeom>
          <a:avLst/>
          <a:gdLst/>
          <a:ahLst/>
          <a:cxnLst/>
          <a:rect l="0" t="0" r="0" b="0"/>
          <a:pathLst>
            <a:path>
              <a:moveTo>
                <a:pt x="0" y="22170"/>
              </a:moveTo>
              <a:lnTo>
                <a:pt x="892139" y="2217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IN" sz="500" b="0" kern="1200" cap="none" spc="0">
            <a:ln w="0"/>
            <a:solidFill>
              <a:schemeClr val="bg1"/>
            </a:solidFill>
            <a:effectLst>
              <a:outerShdw blurRad="38100" dist="19050" dir="2700000" algn="tl" rotWithShape="0">
                <a:schemeClr val="dk1">
                  <a:alpha val="40000"/>
                </a:schemeClr>
              </a:outerShdw>
            </a:effectLst>
          </a:endParaRPr>
        </a:p>
      </dsp:txBody>
      <dsp:txXfrm>
        <a:off x="2656123" y="2241201"/>
        <a:ext cx="44606" cy="44606"/>
      </dsp:txXfrm>
    </dsp:sp>
    <dsp:sp modelId="{2FD25B9B-0275-4AE9-A469-3C7BB67AFCA6}">
      <dsp:nvSpPr>
        <dsp:cNvPr id="0" name=""/>
        <dsp:cNvSpPr/>
      </dsp:nvSpPr>
      <dsp:spPr>
        <a:xfrm>
          <a:off x="3124496" y="1705917"/>
          <a:ext cx="2230348" cy="111517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IN" sz="2700" b="0" kern="1200" cap="none" spc="0">
              <a:ln w="0"/>
              <a:solidFill>
                <a:schemeClr val="bg1"/>
              </a:solidFill>
              <a:effectLst>
                <a:outerShdw blurRad="38100" dist="19050" dir="2700000" algn="tl" rotWithShape="0">
                  <a:schemeClr val="dk1">
                    <a:alpha val="40000"/>
                  </a:schemeClr>
                </a:outerShdw>
              </a:effectLst>
            </a:rPr>
            <a:t>Left, Removed</a:t>
          </a:r>
          <a:endParaRPr lang="en-IN" sz="2700" b="0" kern="1200" cap="none" spc="0" dirty="0">
            <a:ln w="0"/>
            <a:solidFill>
              <a:schemeClr val="bg1"/>
            </a:solidFill>
            <a:effectLst>
              <a:outerShdw blurRad="38100" dist="19050" dir="2700000" algn="tl" rotWithShape="0">
                <a:schemeClr val="dk1">
                  <a:alpha val="40000"/>
                </a:schemeClr>
              </a:outerShdw>
            </a:effectLst>
          </a:endParaRPr>
        </a:p>
      </dsp:txBody>
      <dsp:txXfrm>
        <a:off x="3124496" y="1705917"/>
        <a:ext cx="2230348" cy="1115174"/>
      </dsp:txXfrm>
    </dsp:sp>
    <dsp:sp modelId="{3B8E5C09-0918-418E-9C91-3CBA01A3B2DF}">
      <dsp:nvSpPr>
        <dsp:cNvPr id="0" name=""/>
        <dsp:cNvSpPr/>
      </dsp:nvSpPr>
      <dsp:spPr>
        <a:xfrm rot="3310531">
          <a:off x="1897307" y="2882559"/>
          <a:ext cx="1562239" cy="44340"/>
        </a:xfrm>
        <a:custGeom>
          <a:avLst/>
          <a:gdLst/>
          <a:ahLst/>
          <a:cxnLst/>
          <a:rect l="0" t="0" r="0" b="0"/>
          <a:pathLst>
            <a:path>
              <a:moveTo>
                <a:pt x="0" y="22170"/>
              </a:moveTo>
              <a:lnTo>
                <a:pt x="1562239" y="2217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IN" sz="600" b="0" kern="1200" cap="none" spc="0">
            <a:ln w="0"/>
            <a:solidFill>
              <a:schemeClr val="bg1"/>
            </a:solidFill>
            <a:effectLst>
              <a:outerShdw blurRad="38100" dist="19050" dir="2700000" algn="tl" rotWithShape="0">
                <a:schemeClr val="dk1">
                  <a:alpha val="40000"/>
                </a:schemeClr>
              </a:outerShdw>
            </a:effectLst>
          </a:endParaRPr>
        </a:p>
      </dsp:txBody>
      <dsp:txXfrm rot="3310531">
        <a:off x="2639371" y="2865674"/>
        <a:ext cx="78111" cy="78111"/>
      </dsp:txXfrm>
    </dsp:sp>
    <dsp:sp modelId="{F2452B98-AD86-41C3-8ED8-CF83035A0890}">
      <dsp:nvSpPr>
        <dsp:cNvPr id="0" name=""/>
        <dsp:cNvSpPr/>
      </dsp:nvSpPr>
      <dsp:spPr>
        <a:xfrm>
          <a:off x="3124496" y="2988368"/>
          <a:ext cx="2230348" cy="111517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IN" sz="2700" b="0" kern="1200" cap="none" spc="0" dirty="0">
              <a:ln w="0"/>
              <a:solidFill>
                <a:schemeClr val="bg1"/>
              </a:solidFill>
              <a:effectLst>
                <a:outerShdw blurRad="38100" dist="19050" dir="2700000" algn="tl" rotWithShape="0">
                  <a:schemeClr val="dk1">
                    <a:alpha val="40000"/>
                  </a:schemeClr>
                </a:outerShdw>
              </a:effectLst>
            </a:rPr>
            <a:t>How much more </a:t>
          </a:r>
          <a:r>
            <a:rPr lang="en-IN" sz="2700" b="0" kern="1200" cap="none" spc="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dsp:txBody>
      <dsp:txXfrm>
        <a:off x="3124496" y="2988368"/>
        <a:ext cx="2230348" cy="1115174"/>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6C7263AA-9B04-418F-BAF6-67B154B017F6}" type="datetimeFigureOut">
              <a:rPr lang="en-IN" smtClean="0"/>
              <a:pPr/>
              <a:t>24-04-2020</a:t>
            </a:fld>
            <a:endParaRPr lang="en-IN"/>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F3B3B4EA-1E26-4166-80C3-E072F94A33C6}" type="slidenum">
              <a:rPr lang="en-IN" smtClean="0"/>
              <a:pPr/>
              <a:t>‹#›</a:t>
            </a:fld>
            <a:endParaRPr lang="en-IN"/>
          </a:p>
        </p:txBody>
      </p:sp>
    </p:spTree>
    <p:extLst>
      <p:ext uri="{BB962C8B-B14F-4D97-AF65-F5344CB8AC3E}">
        <p14:creationId xmlns:p14="http://schemas.microsoft.com/office/powerpoint/2010/main" xmlns="" val="971288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F3B3B4EA-1E26-4166-80C3-E072F94A33C6}" type="slidenum">
              <a:rPr lang="en-IN" smtClean="0"/>
              <a:pPr/>
              <a:t>1</a:t>
            </a:fld>
            <a:endParaRPr lang="en-IN"/>
          </a:p>
        </p:txBody>
      </p:sp>
    </p:spTree>
    <p:extLst>
      <p:ext uri="{BB962C8B-B14F-4D97-AF65-F5344CB8AC3E}">
        <p14:creationId xmlns:p14="http://schemas.microsoft.com/office/powerpoint/2010/main" xmlns="" val="1816211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smtClean="0"/>
              <a:pPr/>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671371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7811740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7685313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5247671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7589041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39024168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2932864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2866749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423752643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2519346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4561077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3141128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332443571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40281159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388082723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75773776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88883531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36BBCA-AF37-4B89-AE2D-0C4B988995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xmlns="" id="{13E3BDFD-FEB4-424A-9161-DC58A7E0FE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xmlns="" id="{28C9884D-8A4F-43A0-86C7-F26164E743AE}"/>
              </a:ext>
            </a:extLst>
          </p:cNvPr>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a:extLst>
              <a:ext uri="{FF2B5EF4-FFF2-40B4-BE49-F238E27FC236}">
                <a16:creationId xmlns:a16="http://schemas.microsoft.com/office/drawing/2014/main" xmlns="" id="{D65F8A54-7964-4ED1-85C7-27F649100D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08B5B559-470B-4853-85D5-AC6CA0EC9543}"/>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61257042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641318-4EF2-49BF-9494-1C90AA344C55}"/>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FEF44D58-4599-44B3-AD54-F11B72A743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F4E3622E-5A42-4690-8E4F-4D0C937BB521}"/>
              </a:ext>
            </a:extLst>
          </p:cNvPr>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a:extLst>
              <a:ext uri="{FF2B5EF4-FFF2-40B4-BE49-F238E27FC236}">
                <a16:creationId xmlns:a16="http://schemas.microsoft.com/office/drawing/2014/main" xmlns="" id="{D69BF9B4-A236-41D0-BA89-BDCA68E208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D2A6FA69-16E4-49AD-AC2F-CEBB42C1E784}"/>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52573757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72A8D0-A8BB-45F5-993C-0FD95E1BAA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xmlns="" id="{BE23B914-96FD-42E4-8EC3-068FB2C913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78F9ACC-5248-4783-90D2-803B6A929F73}"/>
              </a:ext>
            </a:extLst>
          </p:cNvPr>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a:extLst>
              <a:ext uri="{FF2B5EF4-FFF2-40B4-BE49-F238E27FC236}">
                <a16:creationId xmlns:a16="http://schemas.microsoft.com/office/drawing/2014/main" xmlns="" id="{F7B394EC-C9A5-439C-BF96-DCCA9A68032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FED1BECC-34F9-4656-9A42-2E30F3430971}"/>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902008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FE0E89-577C-42F7-BA59-D10CB275C3E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794541E6-9A88-4D88-AC57-7DF9AE4801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xmlns="" id="{782A4A59-83B9-4B00-8900-8E037C649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xmlns="" id="{8CA106F2-13AD-4B8C-A4AB-DC7D05DD736C}"/>
              </a:ext>
            </a:extLst>
          </p:cNvPr>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a:extLst>
              <a:ext uri="{FF2B5EF4-FFF2-40B4-BE49-F238E27FC236}">
                <a16:creationId xmlns:a16="http://schemas.microsoft.com/office/drawing/2014/main" xmlns="" id="{45A1D9BE-D818-41E2-8D3C-DA4DA72CA9D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37D2B5F5-2422-4241-83A4-EB80FD9E02BB}"/>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1061196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F9F8EA-752B-464C-82C3-8A97572B65C2}"/>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B86F929B-DBC8-47EE-A964-7AD08B741A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62C2913-A690-4292-A549-E0DE516935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xmlns="" id="{28958CC4-4BB3-423F-A3C2-45A0780AEA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FCCC5F3-AA4C-4EEB-B30D-0B7A4411E0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xmlns="" id="{C68F8E8A-476E-441F-BAEC-CCD83938931B}"/>
              </a:ext>
            </a:extLst>
          </p:cNvPr>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8" name="Footer Placeholder 7">
            <a:extLst>
              <a:ext uri="{FF2B5EF4-FFF2-40B4-BE49-F238E27FC236}">
                <a16:creationId xmlns:a16="http://schemas.microsoft.com/office/drawing/2014/main" xmlns="" id="{E5341F95-F5AF-4576-B1A4-7FE2CE25B1F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2EE2B9CD-DFE6-46FA-B770-A783D207FAE0}"/>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96757054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DBE0F3-7C77-42B8-8D30-01596FA1FFBC}"/>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xmlns="" id="{8234DF56-9E64-4844-831C-A3CB88CE8A84}"/>
              </a:ext>
            </a:extLst>
          </p:cNvPr>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4" name="Footer Placeholder 3">
            <a:extLst>
              <a:ext uri="{FF2B5EF4-FFF2-40B4-BE49-F238E27FC236}">
                <a16:creationId xmlns:a16="http://schemas.microsoft.com/office/drawing/2014/main" xmlns="" id="{F5BE68EF-98FF-46C0-AC46-5E2D291E4D9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FE368171-22FE-4794-8B4C-31595EC40686}"/>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229221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xmlns=""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367260891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4E9F662-6896-4573-876E-F5EC7E6AA51F}"/>
              </a:ext>
            </a:extLst>
          </p:cNvPr>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3" name="Footer Placeholder 2">
            <a:extLst>
              <a:ext uri="{FF2B5EF4-FFF2-40B4-BE49-F238E27FC236}">
                <a16:creationId xmlns:a16="http://schemas.microsoft.com/office/drawing/2014/main" xmlns="" id="{AC9D731B-8E18-47F9-AD0B-36B14071847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8684064F-B712-4D76-B801-BE4B2BC06A07}"/>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365619959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BBF78B-CAE5-46B4-A7DB-BD4050F6A2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D42AB392-DF56-4C9A-881E-E5E424376D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xmlns="" id="{7CC3B33C-4D22-4668-B2B6-7FCCFBA761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25FCF8E-9C18-4529-ADD9-E3A96BED3BD6}"/>
              </a:ext>
            </a:extLst>
          </p:cNvPr>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a:extLst>
              <a:ext uri="{FF2B5EF4-FFF2-40B4-BE49-F238E27FC236}">
                <a16:creationId xmlns:a16="http://schemas.microsoft.com/office/drawing/2014/main" xmlns="" id="{0BBA26E7-BFF3-4C3A-A421-5C63FA73BBA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3CE87BE3-F0D9-413D-9181-33F0945CF693}"/>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06078176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7FFD5D-35A1-476B-8A8F-23D54E48F8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xmlns="" id="{8CDD3D2A-72B7-44D4-AAEE-8C6812FFBC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xmlns="" id="{BB0E1C62-CF7D-446C-A5F4-752DC45834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67211DA-D217-4D90-A89E-60A766220178}"/>
              </a:ext>
            </a:extLst>
          </p:cNvPr>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a:extLst>
              <a:ext uri="{FF2B5EF4-FFF2-40B4-BE49-F238E27FC236}">
                <a16:creationId xmlns:a16="http://schemas.microsoft.com/office/drawing/2014/main" xmlns="" id="{2620D688-949C-422F-BF77-C036327FA67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44D55304-005B-4897-90C3-655110CCED7A}"/>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22457501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832DBA-17E4-4ACB-91FA-D0AB6E413FEE}"/>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06F26E47-0CFB-45BA-969D-F5BA23DDA4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CA65AE8F-B9F2-4D8E-8799-038DC14777A9}"/>
              </a:ext>
            </a:extLst>
          </p:cNvPr>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a:extLst>
              <a:ext uri="{FF2B5EF4-FFF2-40B4-BE49-F238E27FC236}">
                <a16:creationId xmlns:a16="http://schemas.microsoft.com/office/drawing/2014/main" xmlns="" id="{B63E13D0-D274-47F4-B57B-0A797595442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B46F3562-BB69-4847-9212-F350C8E3CD46}"/>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45438761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9CA10B6-03E1-4C66-97B4-7C705F428CE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DC0B5758-C457-4730-808B-9A4F8C271C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A9DB652E-DEEA-403F-93D1-4164C36482AB}"/>
              </a:ext>
            </a:extLst>
          </p:cNvPr>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a:extLst>
              <a:ext uri="{FF2B5EF4-FFF2-40B4-BE49-F238E27FC236}">
                <a16:creationId xmlns:a16="http://schemas.microsoft.com/office/drawing/2014/main" xmlns="" id="{3FE29995-2F76-4A98-B6F8-3AC6B27C988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147117DF-EF0D-4799-9C3A-D40018D5C546}"/>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28125059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38060573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64642196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56535307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85838200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438878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46635508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68884271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365341792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23911279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86651794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8722604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xmlns="" val="277655660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04135507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xmlns="" val="31436468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0282543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40249298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17449739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399644467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42056789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412452509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43889685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419199083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36694636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89412551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00389425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423133697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3236463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406430099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68034096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82481261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xmlns="" val="38923408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51146852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xmlns="" val="54556877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92263528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54454128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3942596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687930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2062572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3806315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735677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910368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5755176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889956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8841243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xmlns="" val="16124191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7367646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35883639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4919337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4229097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34332725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30451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38084442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1956207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36534954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5850790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6116611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4010800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8223816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42008839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7489805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5525231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372775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3915686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32839015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xmlns="" val="30425916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30878939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0309462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9682020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7808607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31599288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Slide Number Placeholder 5"/>
          <p:cNvSpPr>
            <a:spLocks noGrp="1"/>
          </p:cNvSpPr>
          <p:nvPr>
            <p:ph type="sldNum" sz="quarter" idx="12"/>
          </p:nvPr>
        </p:nvSpPr>
        <p:spPr>
          <a:xfrm>
            <a:off x="531812" y="787782"/>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36229894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0">
                      <a:schemeClr val="tx1"/>
                    </a:gs>
                    <a:gs pos="68000">
                      <a:srgbClr val="F1F1F1"/>
                    </a:gs>
                    <a:gs pos="100000">
                      <a:schemeClr val="bg1">
                        <a:lumMod val="11000"/>
                        <a:lumOff val="89000"/>
                      </a:schemeClr>
                    </a:gs>
                  </a:gsLst>
                  <a:lin ang="5400000" scaled="1"/>
                  <a:tileRect/>
                </a:gradFill>
                <a:effectLst>
                  <a:outerShdw blurRad="469900" dist="342900" dir="5400000" sy="-20000" rotWithShape="0">
                    <a:prstClr val="black">
                      <a:alpha val="66000"/>
                    </a:prstClr>
                  </a:outerShdw>
                </a:effectLst>
              </a:defRPr>
            </a:lvl1pPr>
          </a:lstStyle>
          <a:p>
            <a:pPr lvl="0" algn="r"/>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vert="horz" lIns="91440" tIns="45720" rIns="91440" bIns="45720" rtlCol="0"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stStyle>
          <a:p>
            <a:pPr marL="0" lvl="0" indent="0" algn="r">
              <a:buNone/>
            </a:pPr>
            <a:r>
              <a:rPr lang="en-US"/>
              <a:t>Click to edit Master subtitle style</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2944288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4060207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990530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32000"/>
                        <a:lumOff val="68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41791784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3624796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5699274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37906105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7948675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2821495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3761857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3708112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31939550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xmlns="" val="2697700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35778350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7447646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3355528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8819107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629713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397332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8066331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tx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0363780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32264634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tx1">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5569835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781545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38303101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38738221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5091584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7106502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1802694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36851525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6450168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6135553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xmlns="" val="25971764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3124695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407153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13226796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152117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5492187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9863787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Slide Number Placeholder 5"/>
          <p:cNvSpPr>
            <a:spLocks noGrp="1"/>
          </p:cNvSpPr>
          <p:nvPr>
            <p:ph type="sldNum" sz="quarter" idx="12"/>
          </p:nvPr>
        </p:nvSpPr>
        <p:spPr>
          <a:xfrm>
            <a:off x="531812" y="787782"/>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7521957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32397865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2869720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6748807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524879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6091836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759793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154189275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37137102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8021235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34931464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9937182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0588571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xmlns="" val="8685291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5201386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9925967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00351689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309299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18" Type="http://schemas.openxmlformats.org/officeDocument/2006/relationships/theme" Target="../theme/theme10.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image" Target="../media/image4.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theme" Target="../theme/theme3.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image" Target="../media/image7.pn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theme" Target="../theme/theme4.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image" Target="../media/image4.png"/><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19" Type="http://schemas.openxmlformats.org/officeDocument/2006/relationships/theme" Target="../theme/theme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19" Type="http://schemas.openxmlformats.org/officeDocument/2006/relationships/theme" Target="../theme/theme6.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theme" Target="../theme/theme7.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8.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theme" Target="../theme/theme9.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2000"/>
            <a:lum/>
            <a:extLst>
              <a:ext uri="{28A0092B-C50C-407E-A947-70E740481C1C}">
                <a14:useLocalDpi xmlns:a14="http://schemas.microsoft.com/office/drawing/2010/main" xmlns="" val="0"/>
              </a:ext>
            </a:extLst>
          </a:blip>
          <a:srcRect/>
          <a:stretch>
            <a:fillRect l="-5000" r="-5000"/>
          </a:stretch>
        </a:blipFill>
        <a:effectLst/>
      </p:bgPr>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a:extLst>
              <a:ext uri="{28A0092B-C50C-407E-A947-70E740481C1C}">
                <a14:useLocalDpi xmlns:a14="http://schemas.microsoft.com/office/drawing/2010/main" xmlns=""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smtClean="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80738586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052996353"/>
      </p:ext>
    </p:extLst>
  </p:cSld>
  <p:clrMap bg1="dk1" tx1="lt1" bg2="dk2" tx2="lt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 id="2147484177" r:id="rId12"/>
    <p:sldLayoutId id="2147484178" r:id="rId13"/>
    <p:sldLayoutId id="2147484179" r:id="rId14"/>
    <p:sldLayoutId id="2147484180" r:id="rId15"/>
    <p:sldLayoutId id="2147484181" r:id="rId16"/>
    <p:sldLayoutId id="2147484182"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20">
            <a:alphaModFix amt="30000"/>
            <a:extLst>
              <a:ext uri="{28A0092B-C50C-407E-A947-70E740481C1C}">
                <a14:useLocalDpi xmlns:a14="http://schemas.microsoft.com/office/drawing/2010/main" xmlns=""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394374083"/>
      </p:ext>
    </p:extLst>
  </p:cSld>
  <p:clrMap bg1="dk1" tx1="lt1" bg2="dk2"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 id="2147483820" r:id="rId18"/>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xmlns=""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4264457459"/>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 id="2147484040"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3644623989"/>
      </p:ext>
    </p:extLst>
  </p:cSld>
  <p:clrMap bg1="dk1" tx1="lt1" bg2="dk2" tx2="lt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946" r:id="rId13"/>
    <p:sldLayoutId id="2147483947" r:id="rId14"/>
    <p:sldLayoutId id="2147483948" r:id="rId15"/>
    <p:sldLayoutId id="2147483949" r:id="rId16"/>
    <p:sldLayoutId id="2147483950" r:id="rId17"/>
    <p:sldLayoutId id="2147483951" r:id="rId18"/>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13000"/>
                  <a:lumOff val="87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40000"/>
            <a:extLst>
              <a:ext uri="{28A0092B-C50C-407E-A947-70E740481C1C}">
                <a14:useLocalDpi xmlns:a14="http://schemas.microsoft.com/office/drawing/2010/main" xmlns=""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769902085"/>
      </p:ext>
    </p:extLst>
  </p:cSld>
  <p:clrMap bg1="dk1" tx1="lt1" bg2="dk2" tx2="lt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 id="2147484034" r:id="rId12"/>
    <p:sldLayoutId id="2147484035" r:id="rId13"/>
    <p:sldLayoutId id="2147484036" r:id="rId14"/>
    <p:sldLayoutId id="2147484037" r:id="rId15"/>
    <p:sldLayoutId id="2147484038" r:id="rId16"/>
    <p:sldLayoutId id="2147484039" r:id="rId17"/>
    <p:sldLayoutId id="2147484041"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outerShdw blurRad="38100" dist="38100" dir="2700000" algn="tl">
              <a:srgbClr val="000000">
                <a:alpha val="43137"/>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outerShdw blurRad="47625" dist="12700" dir="2700000" algn="tl" rotWithShape="0">
              <a:srgbClr val="000000">
                <a:alpha val="36000"/>
              </a:srgbClr>
            </a:outerShdw>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outerShdw blurRad="47625" dist="12700" dir="2700000" algn="tl" rotWithShape="0">
              <a:srgbClr val="000000">
                <a:alpha val="36000"/>
              </a:srgbClr>
            </a:outerShdw>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outerShdw blurRad="47625" dist="12700" dir="2700000" algn="tl" rotWithShape="0">
              <a:srgbClr val="000000">
                <a:alpha val="36000"/>
              </a:srgbClr>
            </a:outerShdw>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495103643"/>
      </p:ext>
    </p:extLst>
  </p:cSld>
  <p:clrMap bg1="dk1" tx1="lt1" bg2="dk2" tx2="lt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 id="2147484068" r:id="rId13"/>
    <p:sldLayoutId id="2147484069" r:id="rId14"/>
    <p:sldLayoutId id="2147484070" r:id="rId15"/>
    <p:sldLayoutId id="2147484071" r:id="rId16"/>
    <p:sldLayoutId id="2147484072" r:id="rId17"/>
    <p:sldLayoutId id="2147484073" r:id="rId18"/>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616476875"/>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963455F-F6B7-4C62-B207-1A4B2361E2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91561DDE-B8A7-4EC9-8FC5-8BB1D0F4DF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B91EB1F8-82C0-40C4-A0F6-801FF60C2B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24/04/2020</a:t>
            </a:fld>
            <a:endParaRPr lang="en-US" dirty="0"/>
          </a:p>
        </p:txBody>
      </p:sp>
      <p:sp>
        <p:nvSpPr>
          <p:cNvPr id="5" name="Footer Placeholder 4">
            <a:extLst>
              <a:ext uri="{FF2B5EF4-FFF2-40B4-BE49-F238E27FC236}">
                <a16:creationId xmlns:a16="http://schemas.microsoft.com/office/drawing/2014/main" xmlns="" id="{0C9A4507-18D5-43C1-B96F-F449B80C3C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37D35577-7793-43B4-9326-1EE8E3A551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3567205554"/>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8A87A34-81AB-432B-8DAE-1953F412C126}" type="datetimeFigureOut">
              <a:rPr lang="en-US" smtClean="0"/>
              <a:pPr/>
              <a:t>24/04/2020</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377041936"/>
      </p:ext>
    </p:extLst>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 id="2147484160" r:id="rId12"/>
    <p:sldLayoutId id="2147484161" r:id="rId13"/>
    <p:sldLayoutId id="2147484162" r:id="rId14"/>
    <p:sldLayoutId id="2147484163" r:id="rId15"/>
    <p:sldLayoutId id="2147484164"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9.jpe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67.xml"/><Relationship Id="rId1" Type="http://schemas.openxmlformats.org/officeDocument/2006/relationships/video" Target="../media/media1.mp4"/><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Layout" Target="../diagrams/layout4.xml"/><Relationship Id="rId7" Type="http://schemas.openxmlformats.org/officeDocument/2006/relationships/image" Target="../media/image18.png"/><Relationship Id="rId12" Type="http://schemas.microsoft.com/office/2007/relationships/diagramDrawing" Target="../diagrams/drawing5.xml"/><Relationship Id="rId2" Type="http://schemas.openxmlformats.org/officeDocument/2006/relationships/diagramData" Target="../diagrams/data4.xml"/><Relationship Id="rId1" Type="http://schemas.openxmlformats.org/officeDocument/2006/relationships/slideLayout" Target="../slideLayouts/slideLayout83.xml"/><Relationship Id="rId6" Type="http://schemas.microsoft.com/office/2007/relationships/diagramDrawing" Target="../diagrams/drawing4.xml"/><Relationship Id="rId11" Type="http://schemas.openxmlformats.org/officeDocument/2006/relationships/diagramColors" Target="../diagrams/colors5.xml"/><Relationship Id="rId5" Type="http://schemas.openxmlformats.org/officeDocument/2006/relationships/diagramColors" Target="../diagrams/colors4.xml"/><Relationship Id="rId10" Type="http://schemas.openxmlformats.org/officeDocument/2006/relationships/diagramQuickStyle" Target="../diagrams/quickStyle5.xml"/><Relationship Id="rId4" Type="http://schemas.openxmlformats.org/officeDocument/2006/relationships/diagramQuickStyle" Target="../diagrams/quickStyle4.xml"/><Relationship Id="rId9"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jpeg"/><Relationship Id="rId1" Type="http://schemas.openxmlformats.org/officeDocument/2006/relationships/slideLayout" Target="../slideLayouts/slideLayout115.xml"/><Relationship Id="rId5" Type="http://schemas.openxmlformats.org/officeDocument/2006/relationships/image" Target="../media/image2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6.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9.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65E2404-7494-45BF-9486-5A7220823BFE}"/>
              </a:ext>
            </a:extLst>
          </p:cNvPr>
          <p:cNvSpPr/>
          <p:nvPr/>
        </p:nvSpPr>
        <p:spPr>
          <a:xfrm>
            <a:off x="0" y="-6370"/>
            <a:ext cx="5943601" cy="646331"/>
          </a:xfrm>
          <a:prstGeom prst="rect">
            <a:avLst/>
          </a:prstGeom>
          <a:solidFill>
            <a:schemeClr val="bg1">
              <a:lumMod val="85000"/>
            </a:schemeClr>
          </a:solidFill>
        </p:spPr>
        <p:txBody>
          <a:bodyPr wrap="square">
            <a:spAutoFit/>
          </a:bodyPr>
          <a:lstStyle/>
          <a:p>
            <a:pPr algn="ctr"/>
            <a:r>
              <a:rPr lang="en-IN" dirty="0"/>
              <a:t/>
            </a:r>
            <a:br>
              <a:rPr lang="en-IN" dirty="0"/>
            </a:br>
            <a:endParaRPr lang="en-IN" dirty="0"/>
          </a:p>
        </p:txBody>
      </p:sp>
      <p:pic>
        <p:nvPicPr>
          <p:cNvPr id="3" name="Picture 2">
            <a:extLst>
              <a:ext uri="{FF2B5EF4-FFF2-40B4-BE49-F238E27FC236}">
                <a16:creationId xmlns:a16="http://schemas.microsoft.com/office/drawing/2014/main" xmlns="" id="{D05B3FB2-788E-4041-AB89-382BB94DC8CA}"/>
              </a:ext>
            </a:extLst>
          </p:cNvPr>
          <p:cNvPicPr>
            <a:picLocks noChangeAspect="1"/>
          </p:cNvPicPr>
          <p:nvPr/>
        </p:nvPicPr>
        <p:blipFill>
          <a:blip r:embed="rId3"/>
          <a:stretch>
            <a:fillRect/>
          </a:stretch>
        </p:blipFill>
        <p:spPr>
          <a:xfrm>
            <a:off x="5984240" y="0"/>
            <a:ext cx="6207761" cy="4622800"/>
          </a:xfrm>
          <a:prstGeom prst="rect">
            <a:avLst/>
          </a:prstGeom>
        </p:spPr>
      </p:pic>
      <p:sp>
        <p:nvSpPr>
          <p:cNvPr id="4" name="Rectangle 3">
            <a:extLst>
              <a:ext uri="{FF2B5EF4-FFF2-40B4-BE49-F238E27FC236}">
                <a16:creationId xmlns:a16="http://schemas.microsoft.com/office/drawing/2014/main" xmlns="" id="{606218BB-3ECD-4A9D-A5AE-4C4B2A9BB0EA}"/>
              </a:ext>
            </a:extLst>
          </p:cNvPr>
          <p:cNvSpPr/>
          <p:nvPr/>
        </p:nvSpPr>
        <p:spPr>
          <a:xfrm>
            <a:off x="0" y="1702852"/>
            <a:ext cx="5943601" cy="646331"/>
          </a:xfrm>
          <a:prstGeom prst="rect">
            <a:avLst/>
          </a:prstGeom>
          <a:solidFill>
            <a:schemeClr val="accent1">
              <a:lumMod val="60000"/>
              <a:lumOff val="40000"/>
            </a:schemeClr>
          </a:solidFill>
        </p:spPr>
        <p:txBody>
          <a:bodyPr wrap="square">
            <a:spAutoFit/>
          </a:bodyPr>
          <a:lstStyle/>
          <a:p>
            <a:pPr algn="ctr"/>
            <a:endParaRPr lang="en-IN" sz="3600" dirty="0">
              <a:solidFill>
                <a:srgbClr val="002060"/>
              </a:solidFill>
              <a:latin typeface="Cambria Math" panose="02040503050406030204" pitchFamily="18" charset="0"/>
              <a:ea typeface="Cambria Math" panose="02040503050406030204" pitchFamily="18" charset="0"/>
            </a:endParaRPr>
          </a:p>
        </p:txBody>
      </p:sp>
      <p:graphicFrame>
        <p:nvGraphicFramePr>
          <p:cNvPr id="6" name="Diagram 5">
            <a:extLst>
              <a:ext uri="{FF2B5EF4-FFF2-40B4-BE49-F238E27FC236}">
                <a16:creationId xmlns:a16="http://schemas.microsoft.com/office/drawing/2014/main" xmlns="" id="{5FCBD132-31A2-42AF-A44D-33CBC15D4AE4}"/>
              </a:ext>
            </a:extLst>
          </p:cNvPr>
          <p:cNvGraphicFramePr/>
          <p:nvPr>
            <p:extLst>
              <p:ext uri="{D42A27DB-BD31-4B8C-83A1-F6EECF244321}">
                <p14:modId xmlns:p14="http://schemas.microsoft.com/office/powerpoint/2010/main" xmlns="" val="1295190490"/>
              </p:ext>
            </p:extLst>
          </p:nvPr>
        </p:nvGraphicFramePr>
        <p:xfrm>
          <a:off x="199993" y="2470298"/>
          <a:ext cx="5784247" cy="5847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Rectangle 6">
            <a:extLst>
              <a:ext uri="{FF2B5EF4-FFF2-40B4-BE49-F238E27FC236}">
                <a16:creationId xmlns:a16="http://schemas.microsoft.com/office/drawing/2014/main" xmlns="" id="{7745A67E-23E1-4B37-AC54-A428BDC17E3B}"/>
              </a:ext>
            </a:extLst>
          </p:cNvPr>
          <p:cNvSpPr/>
          <p:nvPr/>
        </p:nvSpPr>
        <p:spPr>
          <a:xfrm>
            <a:off x="2103120" y="4460168"/>
            <a:ext cx="2540000" cy="523220"/>
          </a:xfrm>
          <a:prstGeom prst="rect">
            <a:avLst/>
          </a:prstGeom>
        </p:spPr>
        <p:txBody>
          <a:bodyPr wrap="square">
            <a:spAutoFit/>
          </a:bodyPr>
          <a:lstStyle/>
          <a:p>
            <a:pPr algn="ctr"/>
            <a:r>
              <a:rPr lang="en-US" sz="2800" b="1" cap="all" dirty="0">
                <a:ln/>
                <a:solidFill>
                  <a:srgbClr val="00B05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Class-iii</a:t>
            </a:r>
          </a:p>
        </p:txBody>
      </p:sp>
      <p:sp>
        <p:nvSpPr>
          <p:cNvPr id="17" name="Rectangle 16">
            <a:extLst>
              <a:ext uri="{FF2B5EF4-FFF2-40B4-BE49-F238E27FC236}">
                <a16:creationId xmlns:a16="http://schemas.microsoft.com/office/drawing/2014/main" xmlns="" id="{F57E26F4-C84C-4440-9378-5DC95645BCD1}"/>
              </a:ext>
            </a:extLst>
          </p:cNvPr>
          <p:cNvSpPr/>
          <p:nvPr/>
        </p:nvSpPr>
        <p:spPr>
          <a:xfrm>
            <a:off x="7401034" y="6032895"/>
            <a:ext cx="4728254" cy="461665"/>
          </a:xfrm>
          <a:prstGeom prst="rect">
            <a:avLst/>
          </a:prstGeom>
          <a:solidFill>
            <a:srgbClr val="92D050"/>
          </a:solidFill>
          <a:ln>
            <a:solidFill>
              <a:srgbClr val="00B050"/>
            </a:solidFill>
          </a:ln>
          <a:effectLst>
            <a:outerShdw blurRad="50800" dist="38100" dir="16200000" rotWithShape="0">
              <a:prstClr val="black">
                <a:alpha val="40000"/>
              </a:prstClr>
            </a:outerShdw>
          </a:effectLst>
        </p:spPr>
        <p:txBody>
          <a:bodyPr wrap="square" lIns="91440" tIns="45720" rIns="91440" bIns="45720" anchor="ctr">
            <a:spAutoFit/>
          </a:bodyPr>
          <a:lstStyle/>
          <a:p>
            <a:pPr algn="ctr"/>
            <a:endParaRPr lang="en-US" sz="2400" dirty="0">
              <a:solidFill>
                <a:srgbClr val="002060"/>
              </a:solidFill>
              <a:latin typeface="Mongolian Baiti" panose="03000500000000000000" pitchFamily="66" charset="0"/>
              <a:cs typeface="Mongolian Baiti" panose="03000500000000000000" pitchFamily="66" charset="0"/>
            </a:endParaRPr>
          </a:p>
        </p:txBody>
      </p:sp>
      <p:graphicFrame>
        <p:nvGraphicFramePr>
          <p:cNvPr id="20" name="Diagram 19">
            <a:extLst>
              <a:ext uri="{FF2B5EF4-FFF2-40B4-BE49-F238E27FC236}">
                <a16:creationId xmlns:a16="http://schemas.microsoft.com/office/drawing/2014/main" xmlns="" id="{99E81296-0662-4739-A95A-3E3E9C656E3D}"/>
              </a:ext>
            </a:extLst>
          </p:cNvPr>
          <p:cNvGraphicFramePr/>
          <p:nvPr>
            <p:extLst>
              <p:ext uri="{D42A27DB-BD31-4B8C-83A1-F6EECF244321}">
                <p14:modId xmlns:p14="http://schemas.microsoft.com/office/powerpoint/2010/main" xmlns="" val="4110627440"/>
              </p:ext>
            </p:extLst>
          </p:nvPr>
        </p:nvGraphicFramePr>
        <p:xfrm>
          <a:off x="152400" y="3513083"/>
          <a:ext cx="5943600" cy="69474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xmlns="" val="295519524"/>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58F447-8135-4D44-986F-B65247FDBC69}"/>
              </a:ext>
            </a:extLst>
          </p:cNvPr>
          <p:cNvSpPr>
            <a:spLocks noGrp="1"/>
          </p:cNvSpPr>
          <p:nvPr>
            <p:ph type="title"/>
          </p:nvPr>
        </p:nvSpPr>
        <p:spPr>
          <a:xfrm>
            <a:off x="838200" y="101601"/>
            <a:ext cx="10515600" cy="995679"/>
          </a:xfrm>
          <a:solidFill>
            <a:srgbClr val="002060"/>
          </a:solidFill>
          <a:ln>
            <a:solidFill>
              <a:srgbClr val="00B0F0"/>
            </a:solidFill>
          </a:ln>
        </p:spPr>
        <p:txBody>
          <a:bodyPr/>
          <a:lstStyle/>
          <a:p>
            <a:pPr algn="ctr"/>
            <a:r>
              <a:rPr lang="en-IN" spc="300" dirty="0">
                <a:solidFill>
                  <a:schemeClr val="tx1">
                    <a:lumMod val="95000"/>
                  </a:schemeClr>
                </a:solidFill>
                <a:effectLst>
                  <a:outerShdw blurRad="38100" dist="38100" dir="2700000" algn="tl">
                    <a:srgbClr val="000000">
                      <a:alpha val="43137"/>
                    </a:srgbClr>
                  </a:outerShdw>
                </a:effectLst>
              </a:rPr>
              <a:t>Subtraction With Regrouping</a:t>
            </a:r>
          </a:p>
        </p:txBody>
      </p:sp>
      <p:pic>
        <p:nvPicPr>
          <p:cNvPr id="6" name="Content Placeholder 5">
            <a:extLst>
              <a:ext uri="{FF2B5EF4-FFF2-40B4-BE49-F238E27FC236}">
                <a16:creationId xmlns:a16="http://schemas.microsoft.com/office/drawing/2014/main" xmlns="" id="{9A05B45E-1C23-4AEF-A98D-5EB0BD96A3B9}"/>
              </a:ext>
            </a:extLst>
          </p:cNvPr>
          <p:cNvPicPr>
            <a:picLocks noGrp="1" noChangeAspect="1"/>
          </p:cNvPicPr>
          <p:nvPr>
            <p:ph idx="1"/>
          </p:nvPr>
        </p:nvPicPr>
        <p:blipFill>
          <a:blip r:embed="rId2"/>
          <a:stretch>
            <a:fillRect/>
          </a:stretch>
        </p:blipFill>
        <p:spPr>
          <a:xfrm>
            <a:off x="944880" y="1317624"/>
            <a:ext cx="10408920" cy="5306696"/>
          </a:xfrm>
        </p:spPr>
      </p:pic>
    </p:spTree>
    <p:extLst>
      <p:ext uri="{BB962C8B-B14F-4D97-AF65-F5344CB8AC3E}">
        <p14:creationId xmlns:p14="http://schemas.microsoft.com/office/powerpoint/2010/main" xmlns="" val="347483985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6A5B585-4ED8-4B14-B35B-6A5987F616C7}"/>
              </a:ext>
            </a:extLst>
          </p:cNvPr>
          <p:cNvSpPr>
            <a:spLocks noGrp="1"/>
          </p:cNvSpPr>
          <p:nvPr>
            <p:ph type="title"/>
          </p:nvPr>
        </p:nvSpPr>
        <p:spPr/>
        <p:txBody>
          <a:bodyPr/>
          <a:lstStyle/>
          <a:p>
            <a:r>
              <a:rPr lang="en-IN" dirty="0">
                <a:solidFill>
                  <a:srgbClr val="FFFF00"/>
                </a:solidFill>
                <a:latin typeface="Algerian" panose="04020705040A02060702" pitchFamily="82" charset="0"/>
              </a:rPr>
              <a:t>Learn subtraction with video</a:t>
            </a:r>
          </a:p>
        </p:txBody>
      </p:sp>
      <p:pic>
        <p:nvPicPr>
          <p:cNvPr id="6" name="VID-20200417-WA0134 (1)">
            <a:hlinkClick r:id="" action="ppaction://media"/>
            <a:extLst>
              <a:ext uri="{FF2B5EF4-FFF2-40B4-BE49-F238E27FC236}">
                <a16:creationId xmlns:a16="http://schemas.microsoft.com/office/drawing/2014/main" xmlns="" id="{EAC7EBDB-ABCE-41AB-8909-930B399756DB}"/>
              </a:ext>
            </a:extLst>
          </p:cNvPr>
          <p:cNvPicPr>
            <a:picLocks noGrp="1" noChangeAspect="1"/>
          </p:cNvPicPr>
          <p:nvPr>
            <p:ph sz="quarter" idx="13"/>
            <a:videoFile r:link="rId1"/>
            <p:extLst>
              <p:ext uri="{DAA4B4D4-6D71-4841-9C94-3DE7FCFB9230}">
                <p14:media xmlns:p14="http://schemas.microsoft.com/office/powerpoint/2010/main" xmlns="" r:embed="rId3"/>
              </p:ext>
            </p:extLst>
          </p:nvPr>
        </p:nvPicPr>
        <p:blipFill>
          <a:blip r:embed="rId4"/>
          <a:stretch>
            <a:fillRect/>
          </a:stretch>
        </p:blipFill>
        <p:spPr>
          <a:xfrm>
            <a:off x="2982913" y="2366963"/>
            <a:ext cx="6226175" cy="3424237"/>
          </a:xfrm>
          <a:prstGeom prst="rect">
            <a:avLst/>
          </a:prstGeom>
          <a:ln>
            <a:solidFill>
              <a:schemeClr val="accent6">
                <a:lumMod val="75000"/>
              </a:schemeClr>
            </a:solidFill>
          </a:ln>
        </p:spPr>
      </p:pic>
    </p:spTree>
    <p:extLst>
      <p:ext uri="{BB962C8B-B14F-4D97-AF65-F5344CB8AC3E}">
        <p14:creationId xmlns:p14="http://schemas.microsoft.com/office/powerpoint/2010/main" xmlns="" val="267082526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3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8C7656-4CC0-4391-B698-F0E7E936AF6A}"/>
              </a:ext>
            </a:extLst>
          </p:cNvPr>
          <p:cNvSpPr>
            <a:spLocks noGrp="1"/>
          </p:cNvSpPr>
          <p:nvPr>
            <p:ph type="title"/>
          </p:nvPr>
        </p:nvSpPr>
        <p:spPr>
          <a:xfrm>
            <a:off x="2592924" y="528320"/>
            <a:ext cx="8911687" cy="1056640"/>
          </a:xfrm>
        </p:spPr>
        <p:txBody>
          <a:bodyPr>
            <a:normAutofit/>
          </a:bodyPr>
          <a:lstStyle/>
          <a:p>
            <a:pPr algn="ctr"/>
            <a:r>
              <a:rPr lang="en-IN" sz="4400" dirty="0">
                <a:ln w="0"/>
                <a:solidFill>
                  <a:schemeClr val="tx1">
                    <a:lumMod val="95000"/>
                    <a:lumOff val="5000"/>
                  </a:schemeClr>
                </a:solidFill>
                <a:effectLst>
                  <a:reflection blurRad="6350" stA="53000" endA="300" endPos="35500" dir="5400000" sy="-90000" algn="bl" rotWithShape="0"/>
                </a:effectLst>
                <a:latin typeface="Algerian" panose="04020705040A02060702" pitchFamily="82" charset="0"/>
              </a:rPr>
              <a:t>More About Regrouping </a:t>
            </a:r>
          </a:p>
        </p:txBody>
      </p:sp>
      <p:pic>
        <p:nvPicPr>
          <p:cNvPr id="8" name="Content Placeholder 7">
            <a:extLst>
              <a:ext uri="{FF2B5EF4-FFF2-40B4-BE49-F238E27FC236}">
                <a16:creationId xmlns:a16="http://schemas.microsoft.com/office/drawing/2014/main" xmlns="" id="{0B168B06-E34E-467A-BB65-E7D5EAD15E58}"/>
              </a:ext>
            </a:extLst>
          </p:cNvPr>
          <p:cNvPicPr>
            <a:picLocks noGrp="1" noChangeAspect="1"/>
          </p:cNvPicPr>
          <p:nvPr>
            <p:ph sz="half" idx="1"/>
          </p:nvPr>
        </p:nvPicPr>
        <p:blipFill>
          <a:blip r:embed="rId2"/>
          <a:stretch>
            <a:fillRect/>
          </a:stretch>
        </p:blipFill>
        <p:spPr>
          <a:xfrm>
            <a:off x="2407920" y="1849120"/>
            <a:ext cx="3982719" cy="4328159"/>
          </a:xfrm>
          <a:prstGeom prst="rect">
            <a:avLst/>
          </a:prstGeom>
          <a:solidFill>
            <a:schemeClr val="accent1">
              <a:lumMod val="60000"/>
              <a:lumOff val="40000"/>
            </a:schemeClr>
          </a:solidFill>
          <a:ln>
            <a:solidFill>
              <a:schemeClr val="accent2">
                <a:lumMod val="75000"/>
              </a:schemeClr>
            </a:solidFill>
          </a:ln>
          <a:effectLst>
            <a:glow rad="101600">
              <a:schemeClr val="accent4">
                <a:satMod val="175000"/>
                <a:alpha val="40000"/>
              </a:schemeClr>
            </a:glow>
            <a:outerShdw blurRad="38100" dist="25400" dir="5400000" rotWithShape="0">
              <a:srgbClr val="000000">
                <a:alpha val="25000"/>
              </a:srgbClr>
            </a:outerShdw>
          </a:effectLst>
        </p:spPr>
        <p:style>
          <a:lnRef idx="1">
            <a:schemeClr val="accent3"/>
          </a:lnRef>
          <a:fillRef idx="3">
            <a:schemeClr val="accent3"/>
          </a:fillRef>
          <a:effectRef idx="2">
            <a:schemeClr val="accent3"/>
          </a:effectRef>
          <a:fontRef idx="minor">
            <a:schemeClr val="lt1"/>
          </a:fontRef>
        </p:style>
      </p:pic>
      <p:pic>
        <p:nvPicPr>
          <p:cNvPr id="10" name="Content Placeholder 9">
            <a:extLst>
              <a:ext uri="{FF2B5EF4-FFF2-40B4-BE49-F238E27FC236}">
                <a16:creationId xmlns:a16="http://schemas.microsoft.com/office/drawing/2014/main" xmlns="" id="{FBEA38F1-66E4-4233-9E61-83EE02B23A6E}"/>
              </a:ext>
            </a:extLst>
          </p:cNvPr>
          <p:cNvPicPr>
            <a:picLocks noGrp="1" noChangeAspect="1"/>
          </p:cNvPicPr>
          <p:nvPr>
            <p:ph sz="half" idx="2"/>
          </p:nvPr>
        </p:nvPicPr>
        <p:blipFill>
          <a:blip r:embed="rId3"/>
          <a:stretch>
            <a:fillRect/>
          </a:stretch>
        </p:blipFill>
        <p:spPr>
          <a:xfrm>
            <a:off x="7051040" y="1828800"/>
            <a:ext cx="4206240" cy="4399279"/>
          </a:xfrm>
          <a:ln>
            <a:solidFill>
              <a:schemeClr val="tx1">
                <a:lumMod val="85000"/>
                <a:lumOff val="15000"/>
              </a:schemeClr>
            </a:solidFill>
          </a:ln>
          <a:effectLst>
            <a:glow rad="101600">
              <a:schemeClr val="accent2">
                <a:satMod val="175000"/>
                <a:alpha val="40000"/>
              </a:schemeClr>
            </a:glow>
          </a:effectLst>
          <a:scene3d>
            <a:camera prst="orthographicFront"/>
            <a:lightRig rig="threePt" dir="t"/>
          </a:scene3d>
          <a:sp3d>
            <a:bevelT prst="relaxedInset"/>
          </a:sp3d>
        </p:spPr>
      </p:pic>
    </p:spTree>
    <p:extLst>
      <p:ext uri="{BB962C8B-B14F-4D97-AF65-F5344CB8AC3E}">
        <p14:creationId xmlns:p14="http://schemas.microsoft.com/office/powerpoint/2010/main" xmlns="" val="210789609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88BF8B-C1B2-458A-8B57-7369E726DF08}"/>
              </a:ext>
            </a:extLst>
          </p:cNvPr>
          <p:cNvSpPr>
            <a:spLocks noGrp="1"/>
          </p:cNvSpPr>
          <p:nvPr>
            <p:ph type="title"/>
          </p:nvPr>
        </p:nvSpPr>
        <p:spPr>
          <a:xfrm>
            <a:off x="2011680" y="599440"/>
            <a:ext cx="8940800" cy="822960"/>
          </a:xfrm>
          <a:solidFill>
            <a:schemeClr val="bg2">
              <a:lumMod val="90000"/>
            </a:schemeClr>
          </a:solidFill>
          <a:ln>
            <a:solidFill>
              <a:srgbClr val="002060"/>
            </a:solidFill>
          </a:ln>
        </p:spPr>
        <p:txBody>
          <a:bodyPr>
            <a:normAutofit/>
          </a:bodyPr>
          <a:lstStyle/>
          <a:p>
            <a:r>
              <a:rPr lang="en-IN" dirty="0">
                <a:latin typeface="Algerian" panose="04020705040A02060702" pitchFamily="82" charset="0"/>
              </a:rPr>
              <a:t>SUBTRACTION AND DIFFERENCE</a:t>
            </a:r>
            <a:r>
              <a:rPr lang="en-IN" dirty="0"/>
              <a:t>.</a:t>
            </a:r>
          </a:p>
        </p:txBody>
      </p:sp>
      <p:sp>
        <p:nvSpPr>
          <p:cNvPr id="3" name="Content Placeholder 2">
            <a:extLst>
              <a:ext uri="{FF2B5EF4-FFF2-40B4-BE49-F238E27FC236}">
                <a16:creationId xmlns:a16="http://schemas.microsoft.com/office/drawing/2014/main" xmlns="" id="{ED37E007-8324-4EAA-A5A6-2406EEF5026D}"/>
              </a:ext>
            </a:extLst>
          </p:cNvPr>
          <p:cNvSpPr>
            <a:spLocks noGrp="1"/>
          </p:cNvSpPr>
          <p:nvPr>
            <p:ph sz="half" idx="1"/>
          </p:nvPr>
        </p:nvSpPr>
        <p:spPr>
          <a:xfrm>
            <a:off x="1889760" y="2235200"/>
            <a:ext cx="4511040" cy="3777622"/>
          </a:xfrm>
        </p:spPr>
        <p:txBody>
          <a:bodyPr>
            <a:normAutofit lnSpcReduction="10000"/>
          </a:bodyPr>
          <a:lstStyle/>
          <a:p>
            <a:pPr>
              <a:buFont typeface="Wingdings" panose="05000000000000000000" pitchFamily="2" charset="2"/>
              <a:buChar char="Ø"/>
            </a:pPr>
            <a:r>
              <a:rPr lang="en-IN" b="1" dirty="0">
                <a:solidFill>
                  <a:srgbClr val="00B0F0"/>
                </a:solidFill>
              </a:rPr>
              <a:t>Subtraction</a:t>
            </a:r>
            <a:r>
              <a:rPr lang="en-IN" dirty="0"/>
              <a:t> </a:t>
            </a:r>
            <a:r>
              <a:rPr lang="en-IN" b="1" dirty="0"/>
              <a:t>is an operation which means we have to minus directly.</a:t>
            </a:r>
          </a:p>
          <a:p>
            <a:pPr marL="0" indent="0">
              <a:buNone/>
            </a:pPr>
            <a:r>
              <a:rPr lang="en-IN" b="1" dirty="0">
                <a:solidFill>
                  <a:schemeClr val="accent1">
                    <a:lumMod val="75000"/>
                  </a:schemeClr>
                </a:solidFill>
              </a:rPr>
              <a:t>Example</a:t>
            </a:r>
            <a:r>
              <a:rPr lang="en-IN" b="1" dirty="0"/>
              <a:t>: 140 – 20 = 120</a:t>
            </a:r>
          </a:p>
        </p:txBody>
      </p:sp>
      <p:sp>
        <p:nvSpPr>
          <p:cNvPr id="4" name="Content Placeholder 3">
            <a:extLst>
              <a:ext uri="{FF2B5EF4-FFF2-40B4-BE49-F238E27FC236}">
                <a16:creationId xmlns:a16="http://schemas.microsoft.com/office/drawing/2014/main" xmlns="" id="{67EF7EE5-4080-42D3-B4E6-CF438788EC89}"/>
              </a:ext>
            </a:extLst>
          </p:cNvPr>
          <p:cNvSpPr>
            <a:spLocks noGrp="1"/>
          </p:cNvSpPr>
          <p:nvPr>
            <p:ph sz="half" idx="2"/>
          </p:nvPr>
        </p:nvSpPr>
        <p:spPr/>
        <p:txBody>
          <a:bodyPr>
            <a:normAutofit lnSpcReduction="10000"/>
          </a:bodyPr>
          <a:lstStyle/>
          <a:p>
            <a:pPr>
              <a:buFont typeface="Wingdings" panose="05000000000000000000" pitchFamily="2" charset="2"/>
              <a:buChar char="Ø"/>
            </a:pPr>
            <a:r>
              <a:rPr lang="en-IN" sz="2000" b="1" dirty="0">
                <a:latin typeface="Times New Roman" panose="02020603050405020304" pitchFamily="18" charset="0"/>
                <a:cs typeface="Times New Roman" panose="02020603050405020304" pitchFamily="18" charset="0"/>
              </a:rPr>
              <a:t>In </a:t>
            </a:r>
            <a:r>
              <a:rPr lang="en-IN" sz="2000" b="1" dirty="0">
                <a:solidFill>
                  <a:srgbClr val="00B0F0"/>
                </a:solidFill>
                <a:latin typeface="Times New Roman" panose="02020603050405020304" pitchFamily="18" charset="0"/>
                <a:cs typeface="Times New Roman" panose="02020603050405020304" pitchFamily="18" charset="0"/>
              </a:rPr>
              <a:t>difference </a:t>
            </a:r>
            <a:r>
              <a:rPr lang="en-IN" sz="2000" b="1" dirty="0">
                <a:latin typeface="Times New Roman" panose="02020603050405020304" pitchFamily="18" charset="0"/>
                <a:cs typeface="Times New Roman" panose="02020603050405020304" pitchFamily="18" charset="0"/>
              </a:rPr>
              <a:t>we have to subtract </a:t>
            </a:r>
            <a:r>
              <a:rPr lang="en-IN" sz="2000" b="1" dirty="0">
                <a:solidFill>
                  <a:srgbClr val="FF0000"/>
                </a:solidFill>
                <a:latin typeface="Times New Roman" panose="02020603050405020304" pitchFamily="18" charset="0"/>
                <a:cs typeface="Times New Roman" panose="02020603050405020304" pitchFamily="18" charset="0"/>
              </a:rPr>
              <a:t>smaller number from larger number</a:t>
            </a:r>
          </a:p>
          <a:p>
            <a:pPr marL="0" indent="0">
              <a:buNone/>
            </a:pPr>
            <a:r>
              <a:rPr lang="en-IN" sz="2000" b="1" dirty="0">
                <a:solidFill>
                  <a:schemeClr val="accent1">
                    <a:lumMod val="75000"/>
                  </a:schemeClr>
                </a:solidFill>
                <a:latin typeface="Times New Roman" panose="02020603050405020304" pitchFamily="18" charset="0"/>
                <a:cs typeface="Times New Roman" panose="02020603050405020304" pitchFamily="18" charset="0"/>
              </a:rPr>
              <a:t>Example</a:t>
            </a:r>
            <a:r>
              <a:rPr lang="en-IN" sz="2000" b="1" dirty="0">
                <a:latin typeface="Times New Roman" panose="02020603050405020304" pitchFamily="18" charset="0"/>
                <a:cs typeface="Times New Roman" panose="02020603050405020304" pitchFamily="18" charset="0"/>
              </a:rPr>
              <a:t>: Find the difference between 54 and 100.</a:t>
            </a:r>
          </a:p>
          <a:p>
            <a:pPr marL="0" indent="0">
              <a:buNone/>
            </a:pPr>
            <a:r>
              <a:rPr lang="en-IN" sz="2000" b="1" dirty="0">
                <a:latin typeface="Times New Roman" panose="02020603050405020304" pitchFamily="18" charset="0"/>
                <a:cs typeface="Times New Roman" panose="02020603050405020304" pitchFamily="18" charset="0"/>
              </a:rPr>
              <a:t>Ans: Here 100 is our minuend and 54 is our subtrahend means we have to subtract 54 from 100.</a:t>
            </a:r>
          </a:p>
          <a:p>
            <a:pPr marL="0" indent="0">
              <a:buNone/>
            </a:pPr>
            <a:r>
              <a:rPr lang="en-IN" sz="2000" b="1" dirty="0">
                <a:latin typeface="Times New Roman" panose="02020603050405020304" pitchFamily="18" charset="0"/>
                <a:cs typeface="Times New Roman" panose="02020603050405020304" pitchFamily="18" charset="0"/>
              </a:rPr>
              <a:t>    1 0  0</a:t>
            </a:r>
          </a:p>
          <a:p>
            <a:pPr marL="0" indent="0">
              <a:buNone/>
            </a:pPr>
            <a:r>
              <a:rPr lang="en-IN" sz="2000" b="1" dirty="0">
                <a:latin typeface="Times New Roman" panose="02020603050405020304" pitchFamily="18" charset="0"/>
                <a:cs typeface="Times New Roman" panose="02020603050405020304" pitchFamily="18" charset="0"/>
              </a:rPr>
              <a:t>(-)</a:t>
            </a:r>
            <a:r>
              <a:rPr lang="en-IN" sz="2000" b="1" u="sng" dirty="0">
                <a:latin typeface="Times New Roman" panose="02020603050405020304" pitchFamily="18" charset="0"/>
                <a:cs typeface="Times New Roman" panose="02020603050405020304" pitchFamily="18" charset="0"/>
              </a:rPr>
              <a:t>    5  4</a:t>
            </a:r>
          </a:p>
          <a:p>
            <a:pPr marL="0" indent="0">
              <a:buNone/>
            </a:pPr>
            <a:r>
              <a:rPr lang="en-IN" sz="2000" b="1" u="sng" dirty="0">
                <a:latin typeface="Times New Roman" panose="02020603050405020304" pitchFamily="18" charset="0"/>
                <a:cs typeface="Times New Roman" panose="02020603050405020304" pitchFamily="18" charset="0"/>
              </a:rPr>
              <a:t>     0 4  6</a:t>
            </a:r>
          </a:p>
        </p:txBody>
      </p:sp>
    </p:spTree>
    <p:extLst>
      <p:ext uri="{BB962C8B-B14F-4D97-AF65-F5344CB8AC3E}">
        <p14:creationId xmlns:p14="http://schemas.microsoft.com/office/powerpoint/2010/main" xmlns="" val="145282715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635DC9-A2F9-4A7B-9B83-1777B7F37C41}"/>
              </a:ext>
            </a:extLst>
          </p:cNvPr>
          <p:cNvSpPr>
            <a:spLocks noGrp="1"/>
          </p:cNvSpPr>
          <p:nvPr>
            <p:ph type="title"/>
          </p:nvPr>
        </p:nvSpPr>
        <p:spPr>
          <a:xfrm>
            <a:off x="677334" y="192621"/>
            <a:ext cx="10620586" cy="1067219"/>
          </a:xfrm>
          <a:solidFill>
            <a:schemeClr val="accent2">
              <a:lumMod val="20000"/>
              <a:lumOff val="80000"/>
            </a:schemeClr>
          </a:solidFill>
          <a:ln/>
        </p:spPr>
        <p:style>
          <a:lnRef idx="1">
            <a:schemeClr val="accent1"/>
          </a:lnRef>
          <a:fillRef idx="2">
            <a:schemeClr val="accent1"/>
          </a:fillRef>
          <a:effectRef idx="1">
            <a:schemeClr val="accent1"/>
          </a:effectRef>
          <a:fontRef idx="minor">
            <a:schemeClr val="dk1"/>
          </a:fontRef>
        </p:style>
        <p:txBody>
          <a:bodyPr>
            <a:noAutofit/>
          </a:bodyPr>
          <a:lstStyle/>
          <a:p>
            <a:pPr algn="ctr"/>
            <a:r>
              <a:rPr lang="en-US" sz="3600" b="1" dirty="0">
                <a:solidFill>
                  <a:schemeClr val="accent5">
                    <a:lumMod val="75000"/>
                  </a:schemeClr>
                </a:solidFill>
                <a:latin typeface="Cambria Math" panose="02040503050406030204" pitchFamily="18" charset="0"/>
                <a:ea typeface="Cambria Math" panose="02040503050406030204" pitchFamily="18" charset="0"/>
              </a:rPr>
              <a:t>Examples Of Subtraction With Our</a:t>
            </a:r>
            <a:br>
              <a:rPr lang="en-US" sz="3600" b="1" dirty="0">
                <a:solidFill>
                  <a:schemeClr val="accent5">
                    <a:lumMod val="75000"/>
                  </a:schemeClr>
                </a:solidFill>
                <a:latin typeface="Cambria Math" panose="02040503050406030204" pitchFamily="18" charset="0"/>
                <a:ea typeface="Cambria Math" panose="02040503050406030204" pitchFamily="18" charset="0"/>
              </a:rPr>
            </a:br>
            <a:r>
              <a:rPr lang="en-US" sz="3600" b="1" dirty="0">
                <a:solidFill>
                  <a:schemeClr val="accent5">
                    <a:lumMod val="75000"/>
                  </a:schemeClr>
                </a:solidFill>
                <a:latin typeface="Cambria Math" panose="02040503050406030204" pitchFamily="18" charset="0"/>
                <a:ea typeface="Cambria Math" panose="02040503050406030204" pitchFamily="18" charset="0"/>
              </a:rPr>
              <a:t> Day To Day Activities</a:t>
            </a:r>
            <a:endParaRPr lang="en-IN" sz="3600" b="1" dirty="0">
              <a:solidFill>
                <a:schemeClr val="accent5">
                  <a:lumMod val="75000"/>
                </a:schemeClr>
              </a:solidFill>
              <a:latin typeface="Cambria Math" panose="02040503050406030204" pitchFamily="18" charset="0"/>
              <a:ea typeface="Cambria Math" panose="02040503050406030204" pitchFamily="18" charset="0"/>
            </a:endParaRPr>
          </a:p>
        </p:txBody>
      </p:sp>
      <p:pic>
        <p:nvPicPr>
          <p:cNvPr id="8" name="Content Placeholder 7">
            <a:extLst>
              <a:ext uri="{FF2B5EF4-FFF2-40B4-BE49-F238E27FC236}">
                <a16:creationId xmlns:a16="http://schemas.microsoft.com/office/drawing/2014/main" xmlns="" id="{A503540D-6C9C-4A91-BC66-5B248E11A447}"/>
              </a:ext>
            </a:extLst>
          </p:cNvPr>
          <p:cNvPicPr>
            <a:picLocks noGrp="1" noChangeAspect="1"/>
          </p:cNvPicPr>
          <p:nvPr>
            <p:ph idx="1"/>
          </p:nvPr>
        </p:nvPicPr>
        <p:blipFill>
          <a:blip r:embed="rId2"/>
          <a:stretch>
            <a:fillRect/>
          </a:stretch>
        </p:blipFill>
        <p:spPr>
          <a:xfrm>
            <a:off x="677334" y="2926081"/>
            <a:ext cx="10620586" cy="368426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6" name="Text Placeholder 5">
            <a:extLst>
              <a:ext uri="{FF2B5EF4-FFF2-40B4-BE49-F238E27FC236}">
                <a16:creationId xmlns:a16="http://schemas.microsoft.com/office/drawing/2014/main" xmlns="" id="{257FBD4F-6642-4E76-B71D-6438D854DF77}"/>
              </a:ext>
            </a:extLst>
          </p:cNvPr>
          <p:cNvSpPr>
            <a:spLocks noGrp="1"/>
          </p:cNvSpPr>
          <p:nvPr>
            <p:ph type="body" sz="half" idx="2"/>
          </p:nvPr>
        </p:nvSpPr>
        <p:spPr>
          <a:xfrm>
            <a:off x="677334" y="1412241"/>
            <a:ext cx="10620586" cy="1361439"/>
          </a:xfrm>
          <a:solidFill>
            <a:schemeClr val="accent4">
              <a:lumMod val="40000"/>
              <a:lumOff val="60000"/>
            </a:schemeClr>
          </a:solidFill>
          <a:ln>
            <a:solidFill>
              <a:srgbClr val="FF0000"/>
            </a:solidFill>
          </a:ln>
        </p:spPr>
        <p:txBody>
          <a:bodyPr>
            <a:noAutofit/>
          </a:bodyPr>
          <a:lstStyle/>
          <a:p>
            <a:r>
              <a:rPr lang="en-IN" sz="2800" dirty="0">
                <a:solidFill>
                  <a:schemeClr val="bg2">
                    <a:lumMod val="50000"/>
                  </a:schemeClr>
                </a:solidFill>
                <a:latin typeface="Candara" panose="020E0502030303020204" pitchFamily="34" charset="0"/>
              </a:rPr>
              <a:t>We are using subtraction in many places  like bank, market ,compare the things etc. Lets take some examples .</a:t>
            </a:r>
          </a:p>
        </p:txBody>
      </p:sp>
    </p:spTree>
    <p:extLst>
      <p:ext uri="{BB962C8B-B14F-4D97-AF65-F5344CB8AC3E}">
        <p14:creationId xmlns:p14="http://schemas.microsoft.com/office/powerpoint/2010/main" xmlns="" val="2451019869"/>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1FCADB-91DE-4831-BB98-D79B48CE3444}"/>
              </a:ext>
            </a:extLst>
          </p:cNvPr>
          <p:cNvSpPr>
            <a:spLocks noGrp="1"/>
          </p:cNvSpPr>
          <p:nvPr>
            <p:ph type="title"/>
          </p:nvPr>
        </p:nvSpPr>
        <p:spPr>
          <a:xfrm>
            <a:off x="1097280" y="235804"/>
            <a:ext cx="10058400" cy="736282"/>
          </a:xfrm>
          <a:solidFill>
            <a:schemeClr val="tx1"/>
          </a:solidFill>
        </p:spPr>
        <p:txBody>
          <a:bodyPr/>
          <a:lstStyle/>
          <a:p>
            <a:pPr algn="ctr"/>
            <a:r>
              <a:rPr lang="en-IN" b="1" dirty="0">
                <a:solidFill>
                  <a:srgbClr val="00B0F0"/>
                </a:solidFill>
                <a:latin typeface="Times New Roman" panose="02020603050405020304" pitchFamily="18" charset="0"/>
                <a:cs typeface="Times New Roman" panose="02020603050405020304" pitchFamily="18" charset="0"/>
              </a:rPr>
              <a:t>Word Problems </a:t>
            </a:r>
          </a:p>
        </p:txBody>
      </p:sp>
      <p:sp>
        <p:nvSpPr>
          <p:cNvPr id="3" name="Text Placeholder 2">
            <a:extLst>
              <a:ext uri="{FF2B5EF4-FFF2-40B4-BE49-F238E27FC236}">
                <a16:creationId xmlns:a16="http://schemas.microsoft.com/office/drawing/2014/main" xmlns="" id="{C9364089-DD8A-42E4-8C2C-8E2F4ED2FA64}"/>
              </a:ext>
            </a:extLst>
          </p:cNvPr>
          <p:cNvSpPr>
            <a:spLocks noGrp="1"/>
          </p:cNvSpPr>
          <p:nvPr>
            <p:ph type="body" idx="1"/>
          </p:nvPr>
        </p:nvSpPr>
        <p:spPr>
          <a:xfrm>
            <a:off x="193040" y="1757680"/>
            <a:ext cx="5842000" cy="1058334"/>
          </a:xfrm>
        </p:spPr>
        <p:txBody>
          <a:bodyPr>
            <a:noAutofit/>
          </a:bodyPr>
          <a:lstStyle/>
          <a:p>
            <a:r>
              <a:rPr lang="en-IN" sz="2400" dirty="0">
                <a:solidFill>
                  <a:srgbClr val="FF0000"/>
                </a:solidFill>
              </a:rPr>
              <a:t>Q1) </a:t>
            </a:r>
            <a:r>
              <a:rPr lang="en-IN" sz="2400" cap="none" dirty="0">
                <a:solidFill>
                  <a:srgbClr val="FF0000"/>
                </a:solidFill>
              </a:rPr>
              <a:t>A shopkeeper had 808 eggs in his shop. He sold 530 eggs .How many eggs are remaining to be sold.</a:t>
            </a:r>
            <a:endParaRPr lang="en-IN" sz="2400" dirty="0">
              <a:solidFill>
                <a:srgbClr val="FF0000"/>
              </a:solidFill>
            </a:endParaRPr>
          </a:p>
        </p:txBody>
      </p:sp>
      <p:sp>
        <p:nvSpPr>
          <p:cNvPr id="4" name="Content Placeholder 3">
            <a:extLst>
              <a:ext uri="{FF2B5EF4-FFF2-40B4-BE49-F238E27FC236}">
                <a16:creationId xmlns:a16="http://schemas.microsoft.com/office/drawing/2014/main" xmlns="" id="{6D8B55F4-1D3C-4A33-BBA3-3D0FD769AD46}"/>
              </a:ext>
            </a:extLst>
          </p:cNvPr>
          <p:cNvSpPr>
            <a:spLocks noGrp="1"/>
          </p:cNvSpPr>
          <p:nvPr>
            <p:ph sz="half" idx="2"/>
          </p:nvPr>
        </p:nvSpPr>
        <p:spPr>
          <a:xfrm>
            <a:off x="375920" y="2905760"/>
            <a:ext cx="5476240" cy="3054774"/>
          </a:xfrm>
        </p:spPr>
        <p:txBody>
          <a:bodyPr/>
          <a:lstStyle/>
          <a:p>
            <a:pPr>
              <a:lnSpc>
                <a:spcPct val="100000"/>
              </a:lnSpc>
            </a:pPr>
            <a:r>
              <a:rPr lang="en-IN" dirty="0">
                <a:solidFill>
                  <a:srgbClr val="0070C0"/>
                </a:solidFill>
              </a:rPr>
              <a:t>Answer:                                               </a:t>
            </a:r>
            <a:r>
              <a:rPr lang="en-IN" dirty="0">
                <a:solidFill>
                  <a:schemeClr val="tx1">
                    <a:lumMod val="95000"/>
                    <a:lumOff val="5000"/>
                  </a:schemeClr>
                </a:solidFill>
              </a:rPr>
              <a:t>7  10</a:t>
            </a:r>
          </a:p>
          <a:p>
            <a:pPr>
              <a:lnSpc>
                <a:spcPct val="100000"/>
              </a:lnSpc>
            </a:pPr>
            <a:r>
              <a:rPr lang="en-IN" sz="2400" dirty="0">
                <a:solidFill>
                  <a:srgbClr val="00B0F0"/>
                </a:solidFill>
              </a:rPr>
              <a:t>Total number of Eggs        =   8  0  8</a:t>
            </a:r>
          </a:p>
          <a:p>
            <a:pPr>
              <a:lnSpc>
                <a:spcPct val="100000"/>
              </a:lnSpc>
            </a:pPr>
            <a:r>
              <a:rPr lang="en-IN" sz="2400" dirty="0">
                <a:solidFill>
                  <a:srgbClr val="00B0F0"/>
                </a:solidFill>
              </a:rPr>
              <a:t> Eggs sold                    (-)    </a:t>
            </a:r>
            <a:r>
              <a:rPr lang="en-IN" sz="2400" u="sng" dirty="0">
                <a:solidFill>
                  <a:srgbClr val="00B0F0"/>
                </a:solidFill>
              </a:rPr>
              <a:t>=    5  3  0</a:t>
            </a:r>
          </a:p>
          <a:p>
            <a:pPr>
              <a:lnSpc>
                <a:spcPct val="100000"/>
              </a:lnSpc>
            </a:pPr>
            <a:r>
              <a:rPr lang="en-IN" sz="2400" dirty="0">
                <a:solidFill>
                  <a:srgbClr val="00B0F0"/>
                </a:solidFill>
              </a:rPr>
              <a:t>Eggs remaining                  =   2  7  8</a:t>
            </a:r>
          </a:p>
          <a:p>
            <a:pPr>
              <a:lnSpc>
                <a:spcPct val="100000"/>
              </a:lnSpc>
            </a:pPr>
            <a:endParaRPr lang="en-IN" dirty="0">
              <a:solidFill>
                <a:srgbClr val="0070C0"/>
              </a:solidFill>
            </a:endParaRPr>
          </a:p>
        </p:txBody>
      </p:sp>
      <p:sp>
        <p:nvSpPr>
          <p:cNvPr id="5" name="Text Placeholder 4">
            <a:extLst>
              <a:ext uri="{FF2B5EF4-FFF2-40B4-BE49-F238E27FC236}">
                <a16:creationId xmlns:a16="http://schemas.microsoft.com/office/drawing/2014/main" xmlns="" id="{066E72A0-5CF0-4498-B113-E07804E3FFF2}"/>
              </a:ext>
            </a:extLst>
          </p:cNvPr>
          <p:cNvSpPr>
            <a:spLocks noGrp="1"/>
          </p:cNvSpPr>
          <p:nvPr>
            <p:ph type="body" sz="quarter" idx="3"/>
          </p:nvPr>
        </p:nvSpPr>
        <p:spPr>
          <a:xfrm>
            <a:off x="6096000" y="1706880"/>
            <a:ext cx="5842000" cy="977054"/>
          </a:xfrm>
        </p:spPr>
        <p:txBody>
          <a:bodyPr>
            <a:noAutofit/>
          </a:bodyPr>
          <a:lstStyle/>
          <a:p>
            <a:r>
              <a:rPr lang="en-IN" sz="2300" cap="none" dirty="0">
                <a:solidFill>
                  <a:srgbClr val="FF0000"/>
                </a:solidFill>
              </a:rPr>
              <a:t>Q2)</a:t>
            </a:r>
            <a:r>
              <a:rPr lang="en-IN" sz="2300" cap="none" dirty="0">
                <a:solidFill>
                  <a:srgbClr val="FF0000"/>
                </a:solidFill>
                <a:latin typeface="Times New Roman" panose="02020603050405020304" pitchFamily="18" charset="0"/>
                <a:cs typeface="Times New Roman" panose="02020603050405020304" pitchFamily="18" charset="0"/>
              </a:rPr>
              <a:t>Sakshi wanted to buy a saree for ₹8755 but she had only </a:t>
            </a:r>
            <a:r>
              <a:rPr lang="en-IN" sz="2300" dirty="0">
                <a:solidFill>
                  <a:srgbClr val="FF0000"/>
                </a:solidFill>
              </a:rPr>
              <a:t>₹ </a:t>
            </a:r>
            <a:r>
              <a:rPr lang="en-IN" sz="2300" cap="none" dirty="0">
                <a:solidFill>
                  <a:srgbClr val="FF0000"/>
                </a:solidFill>
                <a:latin typeface="Times New Roman" panose="02020603050405020304" pitchFamily="18" charset="0"/>
                <a:cs typeface="Times New Roman" panose="02020603050405020304" pitchFamily="18" charset="0"/>
              </a:rPr>
              <a:t>2990 with her. How much more money does she need ?</a:t>
            </a:r>
          </a:p>
        </p:txBody>
      </p:sp>
      <p:sp>
        <p:nvSpPr>
          <p:cNvPr id="6" name="Content Placeholder 5">
            <a:extLst>
              <a:ext uri="{FF2B5EF4-FFF2-40B4-BE49-F238E27FC236}">
                <a16:creationId xmlns:a16="http://schemas.microsoft.com/office/drawing/2014/main" xmlns="" id="{33D457F3-0491-4339-B144-2AE7535F1F34}"/>
              </a:ext>
            </a:extLst>
          </p:cNvPr>
          <p:cNvSpPr>
            <a:spLocks noGrp="1"/>
          </p:cNvSpPr>
          <p:nvPr>
            <p:ph sz="quarter" idx="4"/>
          </p:nvPr>
        </p:nvSpPr>
        <p:spPr>
          <a:xfrm>
            <a:off x="6268720" y="2673774"/>
            <a:ext cx="5476240" cy="3378200"/>
          </a:xfrm>
        </p:spPr>
        <p:txBody>
          <a:bodyPr>
            <a:normAutofit/>
          </a:bodyPr>
          <a:lstStyle/>
          <a:p>
            <a:endParaRPr lang="en-IN" sz="2400" dirty="0">
              <a:solidFill>
                <a:srgbClr val="00B0F0"/>
              </a:solidFill>
            </a:endParaRPr>
          </a:p>
          <a:p>
            <a:r>
              <a:rPr lang="en-IN" sz="2400" dirty="0">
                <a:solidFill>
                  <a:srgbClr val="00B0F0"/>
                </a:solidFill>
              </a:rPr>
              <a:t>Answer :                             7 16 15</a:t>
            </a:r>
          </a:p>
          <a:p>
            <a:r>
              <a:rPr lang="en-IN" sz="2400" dirty="0">
                <a:solidFill>
                  <a:srgbClr val="00B0F0"/>
                </a:solidFill>
              </a:rPr>
              <a:t>Cost of saree                  =  8  7  5  5</a:t>
            </a:r>
          </a:p>
          <a:p>
            <a:r>
              <a:rPr lang="en-IN" sz="2400" dirty="0">
                <a:solidFill>
                  <a:srgbClr val="00B0F0"/>
                </a:solidFill>
              </a:rPr>
              <a:t>Money with her     (-)   =  2  9  9  0</a:t>
            </a:r>
          </a:p>
          <a:p>
            <a:r>
              <a:rPr lang="en-IN" sz="2400" dirty="0">
                <a:solidFill>
                  <a:srgbClr val="00B0F0"/>
                </a:solidFill>
              </a:rPr>
              <a:t>Money needed              =  5  7  6  5</a:t>
            </a:r>
          </a:p>
        </p:txBody>
      </p:sp>
      <p:cxnSp>
        <p:nvCxnSpPr>
          <p:cNvPr id="8" name="Straight Connector 7">
            <a:extLst>
              <a:ext uri="{FF2B5EF4-FFF2-40B4-BE49-F238E27FC236}">
                <a16:creationId xmlns:a16="http://schemas.microsoft.com/office/drawing/2014/main" xmlns="" id="{19B38AEB-C5C3-4777-B131-432FEB8458B2}"/>
              </a:ext>
            </a:extLst>
          </p:cNvPr>
          <p:cNvCxnSpPr/>
          <p:nvPr/>
        </p:nvCxnSpPr>
        <p:spPr>
          <a:xfrm>
            <a:off x="4277360" y="3525520"/>
            <a:ext cx="203200" cy="172720"/>
          </a:xfrm>
          <a:prstGeom prst="line">
            <a:avLst/>
          </a:prstGeom>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xmlns="" id="{20FBA9F5-7F96-410D-9336-942C6A0D612D}"/>
              </a:ext>
            </a:extLst>
          </p:cNvPr>
          <p:cNvCxnSpPr/>
          <p:nvPr/>
        </p:nvCxnSpPr>
        <p:spPr>
          <a:xfrm>
            <a:off x="3972560" y="3525520"/>
            <a:ext cx="223520" cy="172720"/>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xmlns="" id="{2A6EAFA8-9900-441E-B0E6-A6330E758633}"/>
              </a:ext>
            </a:extLst>
          </p:cNvPr>
          <p:cNvCxnSpPr/>
          <p:nvPr/>
        </p:nvCxnSpPr>
        <p:spPr>
          <a:xfrm>
            <a:off x="10017760" y="3789680"/>
            <a:ext cx="182880" cy="218440"/>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xmlns="" id="{75BB034A-5CF6-44FC-893A-CC7FA47BB063}"/>
              </a:ext>
            </a:extLst>
          </p:cNvPr>
          <p:cNvCxnSpPr/>
          <p:nvPr/>
        </p:nvCxnSpPr>
        <p:spPr>
          <a:xfrm>
            <a:off x="9804400" y="3759200"/>
            <a:ext cx="121920" cy="208168"/>
          </a:xfrm>
          <a:prstGeom prst="line">
            <a:avLst/>
          </a:prstGeom>
        </p:spPr>
        <p:style>
          <a:lnRef idx="2">
            <a:schemeClr val="dk1"/>
          </a:lnRef>
          <a:fillRef idx="0">
            <a:schemeClr val="dk1"/>
          </a:fillRef>
          <a:effectRef idx="1">
            <a:schemeClr val="dk1"/>
          </a:effectRef>
          <a:fontRef idx="minor">
            <a:schemeClr val="tx1"/>
          </a:fontRef>
        </p:style>
      </p:cxnSp>
      <p:cxnSp>
        <p:nvCxnSpPr>
          <p:cNvPr id="16" name="Straight Connector 15">
            <a:extLst>
              <a:ext uri="{FF2B5EF4-FFF2-40B4-BE49-F238E27FC236}">
                <a16:creationId xmlns:a16="http://schemas.microsoft.com/office/drawing/2014/main" xmlns="" id="{CFE8EB0D-937C-4020-9593-31823BE605A6}"/>
              </a:ext>
            </a:extLst>
          </p:cNvPr>
          <p:cNvCxnSpPr/>
          <p:nvPr/>
        </p:nvCxnSpPr>
        <p:spPr>
          <a:xfrm>
            <a:off x="9474200" y="3769360"/>
            <a:ext cx="172720" cy="208168"/>
          </a:xfrm>
          <a:prstGeom prst="line">
            <a:avLst/>
          </a:prstGeom>
        </p:spPr>
        <p:style>
          <a:lnRef idx="2">
            <a:schemeClr val="dk1"/>
          </a:lnRef>
          <a:fillRef idx="0">
            <a:schemeClr val="dk1"/>
          </a:fillRef>
          <a:effectRef idx="1">
            <a:schemeClr val="dk1"/>
          </a:effectRef>
          <a:fontRef idx="minor">
            <a:schemeClr val="tx1"/>
          </a:fontRef>
        </p:style>
      </p:cxnSp>
      <p:cxnSp>
        <p:nvCxnSpPr>
          <p:cNvPr id="18" name="Straight Connector 17">
            <a:extLst>
              <a:ext uri="{FF2B5EF4-FFF2-40B4-BE49-F238E27FC236}">
                <a16:creationId xmlns:a16="http://schemas.microsoft.com/office/drawing/2014/main" xmlns="" id="{2DDF58D0-5BA9-4E9A-86B0-E22450FC75F6}"/>
              </a:ext>
            </a:extLst>
          </p:cNvPr>
          <p:cNvCxnSpPr/>
          <p:nvPr/>
        </p:nvCxnSpPr>
        <p:spPr>
          <a:xfrm>
            <a:off x="9204960" y="4683760"/>
            <a:ext cx="143256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xmlns="" val="425643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xmlns="" id="{0C88F945-062F-4B85-A025-B06DC7B5DADF}"/>
              </a:ext>
            </a:extLst>
          </p:cNvPr>
          <p:cNvGraphicFramePr/>
          <p:nvPr>
            <p:extLst>
              <p:ext uri="{D42A27DB-BD31-4B8C-83A1-F6EECF244321}">
                <p14:modId xmlns:p14="http://schemas.microsoft.com/office/powerpoint/2010/main" xmlns="" val="2115798235"/>
              </p:ext>
            </p:extLst>
          </p:nvPr>
        </p:nvGraphicFramePr>
        <p:xfrm>
          <a:off x="3771484" y="522510"/>
          <a:ext cx="5016916" cy="808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Content Placeholder 5">
            <a:extLst>
              <a:ext uri="{FF2B5EF4-FFF2-40B4-BE49-F238E27FC236}">
                <a16:creationId xmlns:a16="http://schemas.microsoft.com/office/drawing/2014/main" xmlns="" id="{38CED060-0A3A-4B92-8F6E-4F870D5CAF5C}"/>
              </a:ext>
            </a:extLst>
          </p:cNvPr>
          <p:cNvPicPr>
            <a:picLocks noGrp="1" noChangeAspect="1"/>
          </p:cNvPicPr>
          <p:nvPr>
            <p:ph sz="half" idx="1"/>
          </p:nvPr>
        </p:nvPicPr>
        <p:blipFill>
          <a:blip r:embed="rId7"/>
          <a:stretch>
            <a:fillRect/>
          </a:stretch>
        </p:blipFill>
        <p:spPr>
          <a:xfrm>
            <a:off x="6725920" y="1656080"/>
            <a:ext cx="4815839" cy="4527010"/>
          </a:xfrm>
          <a:effectLst>
            <a:glow rad="139700">
              <a:schemeClr val="accent5">
                <a:satMod val="175000"/>
                <a:alpha val="40000"/>
              </a:schemeClr>
            </a:glow>
          </a:effectLst>
        </p:spPr>
      </p:pic>
      <p:graphicFrame>
        <p:nvGraphicFramePr>
          <p:cNvPr id="7" name="Content Placeholder 6">
            <a:extLst>
              <a:ext uri="{FF2B5EF4-FFF2-40B4-BE49-F238E27FC236}">
                <a16:creationId xmlns:a16="http://schemas.microsoft.com/office/drawing/2014/main" xmlns="" id="{803C000E-BBD1-496E-B6D6-1482D69B53A9}"/>
              </a:ext>
            </a:extLst>
          </p:cNvPr>
          <p:cNvGraphicFramePr>
            <a:graphicFrameLocks noGrp="1"/>
          </p:cNvGraphicFramePr>
          <p:nvPr>
            <p:ph sz="half" idx="2"/>
            <p:extLst>
              <p:ext uri="{D42A27DB-BD31-4B8C-83A1-F6EECF244321}">
                <p14:modId xmlns:p14="http://schemas.microsoft.com/office/powerpoint/2010/main" xmlns="" val="1913598208"/>
              </p:ext>
            </p:extLst>
          </p:nvPr>
        </p:nvGraphicFramePr>
        <p:xfrm>
          <a:off x="1054106" y="1666240"/>
          <a:ext cx="5356854" cy="452701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xmlns="" val="219670163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C8E082-C0D9-4656-8EF9-62E2C461728E}"/>
              </a:ext>
            </a:extLst>
          </p:cNvPr>
          <p:cNvSpPr>
            <a:spLocks noGrp="1"/>
          </p:cNvSpPr>
          <p:nvPr>
            <p:ph type="title"/>
          </p:nvPr>
        </p:nvSpPr>
        <p:spPr>
          <a:xfrm>
            <a:off x="1615441" y="624110"/>
            <a:ext cx="6380479" cy="1280890"/>
          </a:xfrm>
        </p:spPr>
        <p:txBody>
          <a:bodyPr>
            <a:normAutofit fontScale="90000"/>
          </a:bodyPr>
          <a:lstStyle/>
          <a:p>
            <a:r>
              <a:rPr lang="en-US" dirty="0">
                <a:solidFill>
                  <a:srgbClr val="00B0F0"/>
                </a:solidFill>
                <a:latin typeface="Algerian" panose="04020705040A02060702" pitchFamily="82" charset="0"/>
              </a:rPr>
              <a:t>TEST YOUR KNOWLEDGE</a:t>
            </a:r>
            <a:endParaRPr lang="en-IN" dirty="0">
              <a:solidFill>
                <a:srgbClr val="00B0F0"/>
              </a:solidFill>
              <a:latin typeface="Algerian" panose="04020705040A02060702" pitchFamily="82" charset="0"/>
            </a:endParaRPr>
          </a:p>
        </p:txBody>
      </p:sp>
      <p:pic>
        <p:nvPicPr>
          <p:cNvPr id="10" name="Content Placeholder 9">
            <a:extLst>
              <a:ext uri="{FF2B5EF4-FFF2-40B4-BE49-F238E27FC236}">
                <a16:creationId xmlns:a16="http://schemas.microsoft.com/office/drawing/2014/main" xmlns="" id="{0CD79C99-A59F-4A4F-8557-93079433A405}"/>
              </a:ext>
            </a:extLst>
          </p:cNvPr>
          <p:cNvPicPr>
            <a:picLocks noGrp="1" noChangeAspect="1"/>
          </p:cNvPicPr>
          <p:nvPr>
            <p:ph idx="1"/>
          </p:nvPr>
        </p:nvPicPr>
        <p:blipFill>
          <a:blip r:embed="rId2"/>
          <a:stretch>
            <a:fillRect/>
          </a:stretch>
        </p:blipFill>
        <p:spPr>
          <a:xfrm>
            <a:off x="8291830" y="81279"/>
            <a:ext cx="3514090" cy="1750815"/>
          </a:xfrm>
        </p:spPr>
      </p:pic>
      <p:pic>
        <p:nvPicPr>
          <p:cNvPr id="13" name="Picture 12">
            <a:extLst>
              <a:ext uri="{FF2B5EF4-FFF2-40B4-BE49-F238E27FC236}">
                <a16:creationId xmlns:a16="http://schemas.microsoft.com/office/drawing/2014/main" xmlns="" id="{CCB32F42-5352-4CD5-B9A3-B015E14D2105}"/>
              </a:ext>
            </a:extLst>
          </p:cNvPr>
          <p:cNvPicPr>
            <a:picLocks noChangeAspect="1"/>
          </p:cNvPicPr>
          <p:nvPr/>
        </p:nvPicPr>
        <p:blipFill>
          <a:blip r:embed="rId3"/>
          <a:stretch>
            <a:fillRect/>
          </a:stretch>
        </p:blipFill>
        <p:spPr>
          <a:xfrm>
            <a:off x="426720" y="2141538"/>
            <a:ext cx="3404871" cy="4551680"/>
          </a:xfrm>
          <a:prstGeom prst="rect">
            <a:avLst/>
          </a:prstGeom>
        </p:spPr>
      </p:pic>
      <p:pic>
        <p:nvPicPr>
          <p:cNvPr id="15" name="Picture 14">
            <a:extLst>
              <a:ext uri="{FF2B5EF4-FFF2-40B4-BE49-F238E27FC236}">
                <a16:creationId xmlns:a16="http://schemas.microsoft.com/office/drawing/2014/main" xmlns="" id="{17A01F67-39A2-4A5C-91A4-8325184DB737}"/>
              </a:ext>
            </a:extLst>
          </p:cNvPr>
          <p:cNvPicPr>
            <a:picLocks noChangeAspect="1"/>
          </p:cNvPicPr>
          <p:nvPr/>
        </p:nvPicPr>
        <p:blipFill>
          <a:blip r:embed="rId4"/>
          <a:stretch>
            <a:fillRect/>
          </a:stretch>
        </p:blipFill>
        <p:spPr>
          <a:xfrm>
            <a:off x="4389120" y="2222818"/>
            <a:ext cx="3606800" cy="4437697"/>
          </a:xfrm>
          <a:prstGeom prst="rect">
            <a:avLst/>
          </a:prstGeom>
          <a:ln>
            <a:solidFill>
              <a:schemeClr val="tx1"/>
            </a:solidFill>
          </a:ln>
        </p:spPr>
      </p:pic>
      <p:pic>
        <p:nvPicPr>
          <p:cNvPr id="17" name="Picture 16">
            <a:extLst>
              <a:ext uri="{FF2B5EF4-FFF2-40B4-BE49-F238E27FC236}">
                <a16:creationId xmlns:a16="http://schemas.microsoft.com/office/drawing/2014/main" xmlns="" id="{8EF68070-8E0E-4796-A507-AFB0E5CE98C1}"/>
              </a:ext>
            </a:extLst>
          </p:cNvPr>
          <p:cNvPicPr>
            <a:picLocks noChangeAspect="1"/>
          </p:cNvPicPr>
          <p:nvPr/>
        </p:nvPicPr>
        <p:blipFill>
          <a:blip r:embed="rId5"/>
          <a:stretch>
            <a:fillRect/>
          </a:stretch>
        </p:blipFill>
        <p:spPr>
          <a:xfrm>
            <a:off x="8291830" y="2153920"/>
            <a:ext cx="3606800" cy="4551680"/>
          </a:xfrm>
          <a:prstGeom prst="rect">
            <a:avLst/>
          </a:prstGeom>
        </p:spPr>
      </p:pic>
      <p:sp>
        <p:nvSpPr>
          <p:cNvPr id="3" name="Rectangle 2">
            <a:extLst>
              <a:ext uri="{FF2B5EF4-FFF2-40B4-BE49-F238E27FC236}">
                <a16:creationId xmlns:a16="http://schemas.microsoft.com/office/drawing/2014/main" xmlns="" id="{D4D6B965-E852-4C47-B959-5A4CFF59AC08}"/>
              </a:ext>
            </a:extLst>
          </p:cNvPr>
          <p:cNvSpPr/>
          <p:nvPr/>
        </p:nvSpPr>
        <p:spPr>
          <a:xfrm>
            <a:off x="1365196" y="1781294"/>
            <a:ext cx="1594796" cy="677108"/>
          </a:xfrm>
          <a:prstGeom prst="rect">
            <a:avLst/>
          </a:prstGeom>
        </p:spPr>
        <p:txBody>
          <a:bodyPr wrap="none">
            <a:spAutoFit/>
          </a:bodyPr>
          <a:lstStyle/>
          <a:p>
            <a:r>
              <a:rPr lang="en-US" sz="2000" b="1" dirty="0">
                <a:solidFill>
                  <a:srgbClr val="FF0000"/>
                </a:solidFill>
                <a:latin typeface="Cambria Math" panose="02040503050406030204" pitchFamily="18" charset="0"/>
                <a:ea typeface="Cambria Math" panose="02040503050406030204" pitchFamily="18" charset="0"/>
              </a:rPr>
              <a:t>Worksheet-1</a:t>
            </a:r>
            <a:endParaRPr lang="en-IN" sz="2000" b="1" dirty="0">
              <a:solidFill>
                <a:srgbClr val="FF0000"/>
              </a:solidFill>
            </a:endParaRPr>
          </a:p>
          <a:p>
            <a:endParaRPr lang="en-IN" dirty="0">
              <a:solidFill>
                <a:srgbClr val="FF0000"/>
              </a:solidFill>
            </a:endParaRPr>
          </a:p>
        </p:txBody>
      </p:sp>
      <p:sp>
        <p:nvSpPr>
          <p:cNvPr id="4" name="Rectangle 3">
            <a:extLst>
              <a:ext uri="{FF2B5EF4-FFF2-40B4-BE49-F238E27FC236}">
                <a16:creationId xmlns:a16="http://schemas.microsoft.com/office/drawing/2014/main" xmlns="" id="{A0DF7E3E-77F9-4C5A-9135-D4A43250A6FA}"/>
              </a:ext>
            </a:extLst>
          </p:cNvPr>
          <p:cNvSpPr/>
          <p:nvPr/>
        </p:nvSpPr>
        <p:spPr>
          <a:xfrm>
            <a:off x="5253012" y="1832094"/>
            <a:ext cx="1570751" cy="400110"/>
          </a:xfrm>
          <a:prstGeom prst="rect">
            <a:avLst/>
          </a:prstGeom>
        </p:spPr>
        <p:txBody>
          <a:bodyPr wrap="square">
            <a:spAutoFit/>
          </a:bodyPr>
          <a:lstStyle/>
          <a:p>
            <a:r>
              <a:rPr lang="en-US" sz="2000" b="1" dirty="0">
                <a:solidFill>
                  <a:srgbClr val="FF0000"/>
                </a:solidFill>
                <a:latin typeface="Cambria Math" panose="02040503050406030204" pitchFamily="18" charset="0"/>
                <a:ea typeface="Cambria Math" panose="02040503050406030204" pitchFamily="18" charset="0"/>
              </a:rPr>
              <a:t>Worksheet-2</a:t>
            </a:r>
            <a:endParaRPr lang="en-IN" sz="2000" b="1" dirty="0">
              <a:solidFill>
                <a:srgbClr val="FF0000"/>
              </a:solidFill>
            </a:endParaRPr>
          </a:p>
        </p:txBody>
      </p:sp>
      <p:sp>
        <p:nvSpPr>
          <p:cNvPr id="6" name="Rectangle 5">
            <a:extLst>
              <a:ext uri="{FF2B5EF4-FFF2-40B4-BE49-F238E27FC236}">
                <a16:creationId xmlns:a16="http://schemas.microsoft.com/office/drawing/2014/main" xmlns="" id="{3E4858D6-7E00-46F3-9250-F6482ED5FB1D}"/>
              </a:ext>
            </a:extLst>
          </p:cNvPr>
          <p:cNvSpPr/>
          <p:nvPr/>
        </p:nvSpPr>
        <p:spPr>
          <a:xfrm>
            <a:off x="9289996" y="1771134"/>
            <a:ext cx="1570751" cy="400110"/>
          </a:xfrm>
          <a:prstGeom prst="rect">
            <a:avLst/>
          </a:prstGeom>
        </p:spPr>
        <p:txBody>
          <a:bodyPr wrap="none">
            <a:spAutoFit/>
          </a:bodyPr>
          <a:lstStyle/>
          <a:p>
            <a:r>
              <a:rPr lang="en-US" sz="2000" b="1" dirty="0">
                <a:solidFill>
                  <a:srgbClr val="FF0000"/>
                </a:solidFill>
                <a:latin typeface="Cambria Math" panose="02040503050406030204" pitchFamily="18" charset="0"/>
                <a:ea typeface="Cambria Math" panose="02040503050406030204" pitchFamily="18" charset="0"/>
              </a:rPr>
              <a:t>Worksheet-3</a:t>
            </a:r>
            <a:endParaRPr lang="en-IN" sz="2000" b="1" dirty="0">
              <a:solidFill>
                <a:srgbClr val="FF0000"/>
              </a:solidFill>
            </a:endParaRPr>
          </a:p>
        </p:txBody>
      </p:sp>
    </p:spTree>
    <p:extLst>
      <p:ext uri="{BB962C8B-B14F-4D97-AF65-F5344CB8AC3E}">
        <p14:creationId xmlns:p14="http://schemas.microsoft.com/office/powerpoint/2010/main" xmlns="" val="80304293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DA0838-46B0-4263-A1F6-69792590F34C}"/>
              </a:ext>
            </a:extLst>
          </p:cNvPr>
          <p:cNvSpPr>
            <a:spLocks noGrp="1"/>
          </p:cNvSpPr>
          <p:nvPr>
            <p:ph type="title"/>
          </p:nvPr>
        </p:nvSpPr>
        <p:spPr>
          <a:xfrm>
            <a:off x="2592925" y="624110"/>
            <a:ext cx="6164995" cy="706850"/>
          </a:xfrm>
        </p:spPr>
        <p:txBody>
          <a:bodyPr>
            <a:normAutofit fontScale="90000"/>
          </a:bodyPr>
          <a:lstStyle/>
          <a:p>
            <a:r>
              <a:rPr lang="en-IN" sz="4400" dirty="0">
                <a:solidFill>
                  <a:srgbClr val="C00000"/>
                </a:solidFill>
                <a:latin typeface="Algerian" panose="04020705040A02060702" pitchFamily="82" charset="0"/>
              </a:rPr>
              <a:t>Learning outcomes</a:t>
            </a:r>
          </a:p>
        </p:txBody>
      </p:sp>
      <p:sp>
        <p:nvSpPr>
          <p:cNvPr id="3" name="Content Placeholder 2">
            <a:extLst>
              <a:ext uri="{FF2B5EF4-FFF2-40B4-BE49-F238E27FC236}">
                <a16:creationId xmlns:a16="http://schemas.microsoft.com/office/drawing/2014/main" xmlns="" id="{47E488F5-F646-4E67-8FEB-B866135FC999}"/>
              </a:ext>
            </a:extLst>
          </p:cNvPr>
          <p:cNvSpPr>
            <a:spLocks noGrp="1"/>
          </p:cNvSpPr>
          <p:nvPr>
            <p:ph idx="1"/>
          </p:nvPr>
        </p:nvSpPr>
        <p:spPr/>
        <p:txBody>
          <a:bodyPr/>
          <a:lstStyle/>
          <a:p>
            <a:pPr marL="0" indent="0">
              <a:buNone/>
            </a:pPr>
            <a:r>
              <a:rPr lang="en-IN" sz="2400" b="1" dirty="0">
                <a:solidFill>
                  <a:srgbClr val="002060"/>
                </a:solidFill>
                <a:latin typeface="Times New Roman" panose="02020603050405020304" pitchFamily="18" charset="0"/>
                <a:cs typeface="Times New Roman" panose="02020603050405020304" pitchFamily="18" charset="0"/>
              </a:rPr>
              <a:t>By the end of the chapter student students should be able :</a:t>
            </a:r>
          </a:p>
          <a:p>
            <a:pPr>
              <a:lnSpc>
                <a:spcPct val="150000"/>
              </a:lnSpc>
            </a:pPr>
            <a:r>
              <a:rPr lang="en-IN" sz="2400" dirty="0">
                <a:latin typeface="Cambria Math" panose="02040503050406030204" pitchFamily="18" charset="0"/>
                <a:ea typeface="Cambria Math" panose="02040503050406030204" pitchFamily="18" charset="0"/>
              </a:rPr>
              <a:t>To differentiate between addition and subtraction.</a:t>
            </a:r>
          </a:p>
          <a:p>
            <a:pPr>
              <a:lnSpc>
                <a:spcPct val="150000"/>
              </a:lnSpc>
            </a:pPr>
            <a:r>
              <a:rPr lang="en-IN" sz="2400" dirty="0">
                <a:latin typeface="Cambria Math" panose="02040503050406030204" pitchFamily="18" charset="0"/>
                <a:ea typeface="Cambria Math" panose="02040503050406030204" pitchFamily="18" charset="0"/>
              </a:rPr>
              <a:t>To solve bigger subtraction with re-groupings.</a:t>
            </a:r>
          </a:p>
          <a:p>
            <a:pPr>
              <a:lnSpc>
                <a:spcPct val="150000"/>
              </a:lnSpc>
            </a:pPr>
            <a:r>
              <a:rPr lang="en-IN" sz="2400" dirty="0">
                <a:latin typeface="Cambria Math" panose="02040503050406030204" pitchFamily="18" charset="0"/>
                <a:ea typeface="Cambria Math" panose="02040503050406030204" pitchFamily="18" charset="0"/>
              </a:rPr>
              <a:t>Helps them to find different ways of subtraction.</a:t>
            </a:r>
          </a:p>
          <a:p>
            <a:pPr>
              <a:lnSpc>
                <a:spcPct val="150000"/>
              </a:lnSpc>
            </a:pPr>
            <a:r>
              <a:rPr lang="en-IN" sz="2400" dirty="0">
                <a:latin typeface="Cambria Math" panose="02040503050406030204" pitchFamily="18" charset="0"/>
                <a:ea typeface="Cambria Math" panose="02040503050406030204" pitchFamily="18" charset="0"/>
              </a:rPr>
              <a:t>To solve problems with their day to day activities.</a:t>
            </a:r>
          </a:p>
          <a:p>
            <a:pPr>
              <a:lnSpc>
                <a:spcPct val="150000"/>
              </a:lnSpc>
            </a:pPr>
            <a:endParaRPr lang="en-IN" sz="2400" dirty="0">
              <a:latin typeface="Cambria Math" panose="02040503050406030204" pitchFamily="18" charset="0"/>
              <a:ea typeface="Cambria Math" panose="02040503050406030204" pitchFamily="18" charset="0"/>
            </a:endParaRPr>
          </a:p>
          <a:p>
            <a:endParaRPr lang="en-IN" dirty="0"/>
          </a:p>
        </p:txBody>
      </p:sp>
    </p:spTree>
    <p:extLst>
      <p:ext uri="{BB962C8B-B14F-4D97-AF65-F5344CB8AC3E}">
        <p14:creationId xmlns:p14="http://schemas.microsoft.com/office/powerpoint/2010/main" xmlns="" val="1590546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2384BE-2804-431A-90D6-BE72F2A8C116}"/>
              </a:ext>
            </a:extLst>
          </p:cNvPr>
          <p:cNvSpPr>
            <a:spLocks noGrp="1"/>
          </p:cNvSpPr>
          <p:nvPr>
            <p:ph type="title"/>
          </p:nvPr>
        </p:nvSpPr>
        <p:spPr>
          <a:xfrm>
            <a:off x="677335" y="304800"/>
            <a:ext cx="8596668" cy="2357120"/>
          </a:xfrm>
        </p:spPr>
        <p:style>
          <a:lnRef idx="1">
            <a:schemeClr val="accent1"/>
          </a:lnRef>
          <a:fillRef idx="2">
            <a:schemeClr val="accent1"/>
          </a:fillRef>
          <a:effectRef idx="1">
            <a:schemeClr val="accent1"/>
          </a:effectRef>
          <a:fontRef idx="minor">
            <a:schemeClr val="dk1"/>
          </a:fontRef>
        </p:style>
        <p:txBody>
          <a:bodyPr anchor="ctr"/>
          <a:lstStyle/>
          <a:p>
            <a:pPr algn="ctr"/>
            <a:r>
              <a:rPr lang="en-IN" sz="7200" dirty="0">
                <a:ln w="0"/>
                <a:solidFill>
                  <a:schemeClr val="bg2">
                    <a:lumMod val="50000"/>
                  </a:schemeClr>
                </a:solidFill>
                <a:effectLst>
                  <a:reflection blurRad="6350" stA="53000" endA="300" endPos="35500" dir="5400000" sy="-90000" algn="bl" rotWithShape="0"/>
                </a:effectLst>
                <a:latin typeface="Algerian" panose="04020705040A02060702" pitchFamily="82" charset="0"/>
              </a:rPr>
              <a:t>THANK YOU</a:t>
            </a:r>
            <a:r>
              <a:rPr lang="en-IN"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r>
            <a:br>
              <a:rPr lang="en-IN"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br>
            <a:endParaRPr lang="en-IN" dirty="0">
              <a:latin typeface="Algerian" panose="04020705040A02060702" pitchFamily="82" charset="0"/>
            </a:endParaRPr>
          </a:p>
        </p:txBody>
      </p:sp>
      <p:sp>
        <p:nvSpPr>
          <p:cNvPr id="3" name="Text Placeholder 2">
            <a:extLst>
              <a:ext uri="{FF2B5EF4-FFF2-40B4-BE49-F238E27FC236}">
                <a16:creationId xmlns:a16="http://schemas.microsoft.com/office/drawing/2014/main" xmlns="" id="{230A3F68-56CA-423D-B36F-7E791068B867}"/>
              </a:ext>
            </a:extLst>
          </p:cNvPr>
          <p:cNvSpPr>
            <a:spLocks noGrp="1"/>
          </p:cNvSpPr>
          <p:nvPr>
            <p:ph type="body" idx="1"/>
          </p:nvPr>
        </p:nvSpPr>
        <p:spPr/>
        <p:txBody>
          <a:bodyPr/>
          <a:lstStyle/>
          <a:p>
            <a:endParaRPr lang="en-IN" dirty="0"/>
          </a:p>
        </p:txBody>
      </p:sp>
      <p:pic>
        <p:nvPicPr>
          <p:cNvPr id="7" name="Picture 6">
            <a:extLst>
              <a:ext uri="{FF2B5EF4-FFF2-40B4-BE49-F238E27FC236}">
                <a16:creationId xmlns:a16="http://schemas.microsoft.com/office/drawing/2014/main" xmlns="" id="{E6CAA5CB-E62E-4F73-9DF6-BCCD3DCF36E4}"/>
              </a:ext>
            </a:extLst>
          </p:cNvPr>
          <p:cNvPicPr>
            <a:picLocks noChangeAspect="1"/>
          </p:cNvPicPr>
          <p:nvPr/>
        </p:nvPicPr>
        <p:blipFill>
          <a:blip r:embed="rId2"/>
          <a:stretch>
            <a:fillRect/>
          </a:stretch>
        </p:blipFill>
        <p:spPr>
          <a:xfrm>
            <a:off x="677333" y="2824480"/>
            <a:ext cx="8596669" cy="4023360"/>
          </a:xfrm>
          <a:prstGeom prst="rect">
            <a:avLst/>
          </a:prstGeom>
        </p:spPr>
      </p:pic>
    </p:spTree>
    <p:extLst>
      <p:ext uri="{BB962C8B-B14F-4D97-AF65-F5344CB8AC3E}">
        <p14:creationId xmlns:p14="http://schemas.microsoft.com/office/powerpoint/2010/main" xmlns="" val="379318465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D89F44-9944-4BED-90B2-C40B09550A4E}"/>
              </a:ext>
            </a:extLst>
          </p:cNvPr>
          <p:cNvSpPr>
            <a:spLocks noGrp="1"/>
          </p:cNvSpPr>
          <p:nvPr>
            <p:ph type="title"/>
          </p:nvPr>
        </p:nvSpPr>
        <p:spPr/>
        <p:txBody>
          <a:bodyPr>
            <a:normAutofit/>
          </a:bodyPr>
          <a:lstStyle/>
          <a:p>
            <a:r>
              <a:rPr lang="en-IN" sz="4800" dirty="0">
                <a:solidFill>
                  <a:srgbClr val="C00000"/>
                </a:solidFill>
                <a:latin typeface="Algerian" panose="04020705040A02060702" pitchFamily="82" charset="0"/>
              </a:rPr>
              <a:t>Learning Objectives</a:t>
            </a:r>
          </a:p>
        </p:txBody>
      </p:sp>
      <p:sp>
        <p:nvSpPr>
          <p:cNvPr id="3" name="Content Placeholder 2">
            <a:extLst>
              <a:ext uri="{FF2B5EF4-FFF2-40B4-BE49-F238E27FC236}">
                <a16:creationId xmlns:a16="http://schemas.microsoft.com/office/drawing/2014/main" xmlns="" id="{9FEA51A2-6039-4B70-A5EB-4D5379BC84DD}"/>
              </a:ext>
            </a:extLst>
          </p:cNvPr>
          <p:cNvSpPr>
            <a:spLocks noGrp="1"/>
          </p:cNvSpPr>
          <p:nvPr>
            <p:ph idx="1"/>
          </p:nvPr>
        </p:nvSpPr>
        <p:spPr/>
        <p:txBody>
          <a:bodyPr>
            <a:normAutofit lnSpcReduction="10000"/>
          </a:bodyPr>
          <a:lstStyle/>
          <a:p>
            <a:pPr marL="0" indent="0">
              <a:buNone/>
            </a:pPr>
            <a:r>
              <a:rPr lang="en-IN" dirty="0">
                <a:latin typeface="Arial Black" panose="020B0A04020102020204" pitchFamily="34" charset="0"/>
              </a:rPr>
              <a:t>Children will able to : </a:t>
            </a:r>
          </a:p>
          <a:p>
            <a:pPr>
              <a:buFont typeface="Wingdings" panose="05000000000000000000" pitchFamily="2" charset="2"/>
              <a:buChar char="Ø"/>
            </a:pPr>
            <a:r>
              <a:rPr lang="en-IN" sz="2400" dirty="0">
                <a:solidFill>
                  <a:srgbClr val="002060"/>
                </a:solidFill>
                <a:latin typeface="Times New Roman" panose="02020603050405020304" pitchFamily="18" charset="0"/>
                <a:cs typeface="Times New Roman" panose="02020603050405020304" pitchFamily="18" charset="0"/>
              </a:rPr>
              <a:t>Subtract bigger numbers.</a:t>
            </a:r>
          </a:p>
          <a:p>
            <a:pPr>
              <a:buFont typeface="Wingdings" panose="05000000000000000000" pitchFamily="2" charset="2"/>
              <a:buChar char="Ø"/>
            </a:pPr>
            <a:r>
              <a:rPr lang="en-IN" sz="2400" dirty="0">
                <a:solidFill>
                  <a:srgbClr val="002060"/>
                </a:solidFill>
                <a:latin typeface="Times New Roman" panose="02020603050405020304" pitchFamily="18" charset="0"/>
                <a:cs typeface="Times New Roman" panose="02020603050405020304" pitchFamily="18" charset="0"/>
              </a:rPr>
              <a:t>Have idea about regrouping of subtraction.</a:t>
            </a:r>
          </a:p>
          <a:p>
            <a:pPr>
              <a:buFont typeface="Wingdings" panose="05000000000000000000" pitchFamily="2" charset="2"/>
              <a:buChar char="Ø"/>
            </a:pPr>
            <a:r>
              <a:rPr lang="en-IN" sz="2400" dirty="0">
                <a:solidFill>
                  <a:srgbClr val="002060"/>
                </a:solidFill>
                <a:latin typeface="Times New Roman" panose="02020603050405020304" pitchFamily="18" charset="0"/>
                <a:cs typeface="Times New Roman" panose="02020603050405020304" pitchFamily="18" charset="0"/>
              </a:rPr>
              <a:t>Differentiate between Addition and Subtraction.</a:t>
            </a:r>
          </a:p>
          <a:p>
            <a:pPr>
              <a:buFont typeface="Wingdings" panose="05000000000000000000" pitchFamily="2" charset="2"/>
              <a:buChar char="Ø"/>
            </a:pPr>
            <a:r>
              <a:rPr lang="en-IN" sz="2400" dirty="0">
                <a:solidFill>
                  <a:srgbClr val="002060"/>
                </a:solidFill>
                <a:latin typeface="Times New Roman" panose="02020603050405020304" pitchFamily="18" charset="0"/>
                <a:cs typeface="Times New Roman" panose="02020603050405020304" pitchFamily="18" charset="0"/>
              </a:rPr>
              <a:t>Write subtraction number sentence in word problems.</a:t>
            </a:r>
          </a:p>
          <a:p>
            <a:pPr>
              <a:buFont typeface="Wingdings" panose="05000000000000000000" pitchFamily="2" charset="2"/>
              <a:buChar char="Ø"/>
            </a:pPr>
            <a:r>
              <a:rPr lang="en-IN" sz="2400" dirty="0">
                <a:solidFill>
                  <a:srgbClr val="002060"/>
                </a:solidFill>
                <a:latin typeface="Times New Roman" panose="02020603050405020304" pitchFamily="18" charset="0"/>
                <a:cs typeface="Times New Roman" panose="02020603050405020304" pitchFamily="18" charset="0"/>
              </a:rPr>
              <a:t>Identify the difference between subtraction and difference.</a:t>
            </a:r>
          </a:p>
          <a:p>
            <a:pPr>
              <a:buFont typeface="Wingdings" panose="05000000000000000000" pitchFamily="2" charset="2"/>
              <a:buChar char="Ø"/>
            </a:pPr>
            <a:r>
              <a:rPr lang="en-IN" sz="2400" dirty="0">
                <a:solidFill>
                  <a:srgbClr val="002060"/>
                </a:solidFill>
                <a:latin typeface="Times New Roman" panose="02020603050405020304" pitchFamily="18" charset="0"/>
                <a:cs typeface="Times New Roman" panose="02020603050405020304" pitchFamily="18" charset="0"/>
              </a:rPr>
              <a:t>Calculate in easy ways.</a:t>
            </a:r>
          </a:p>
          <a:p>
            <a:pPr>
              <a:buFont typeface="Wingdings" panose="05000000000000000000" pitchFamily="2" charset="2"/>
              <a:buChar char="Ø"/>
            </a:pPr>
            <a:r>
              <a:rPr lang="en-IN" sz="2400" dirty="0">
                <a:solidFill>
                  <a:srgbClr val="002060"/>
                </a:solidFill>
                <a:latin typeface="Times New Roman" panose="02020603050405020304" pitchFamily="18" charset="0"/>
                <a:cs typeface="Times New Roman" panose="02020603050405020304" pitchFamily="18" charset="0"/>
              </a:rPr>
              <a:t>Identify that when subtracting the highest number always goes first.</a:t>
            </a:r>
          </a:p>
          <a:p>
            <a:pPr marL="0" indent="0">
              <a:buNone/>
            </a:pPr>
            <a:endParaRPr lang="en-IN" sz="2400" dirty="0">
              <a:solidFill>
                <a:srgbClr val="002060"/>
              </a:solidFill>
              <a:latin typeface="Times New Roman" panose="02020603050405020304" pitchFamily="18" charset="0"/>
              <a:cs typeface="Times New Roman" panose="02020603050405020304" pitchFamily="18" charset="0"/>
            </a:endParaRPr>
          </a:p>
          <a:p>
            <a:pPr marL="0" indent="0">
              <a:buNone/>
            </a:pPr>
            <a:endParaRPr lang="en-IN" dirty="0"/>
          </a:p>
        </p:txBody>
      </p:sp>
    </p:spTree>
    <p:extLst>
      <p:ext uri="{BB962C8B-B14F-4D97-AF65-F5344CB8AC3E}">
        <p14:creationId xmlns:p14="http://schemas.microsoft.com/office/powerpoint/2010/main" xmlns="" val="357527646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110580-724A-48C8-B5BD-01552A3E2879}"/>
              </a:ext>
            </a:extLst>
          </p:cNvPr>
          <p:cNvSpPr>
            <a:spLocks noGrp="1"/>
          </p:cNvSpPr>
          <p:nvPr>
            <p:ph type="title"/>
          </p:nvPr>
        </p:nvSpPr>
        <p:spPr/>
        <p:txBody>
          <a:bodyPr/>
          <a:lstStyle/>
          <a:p>
            <a:r>
              <a:rPr lang="en-US" dirty="0">
                <a:solidFill>
                  <a:srgbClr val="0070C0"/>
                </a:solidFill>
                <a:latin typeface="Algerian" panose="04020705040A02060702" pitchFamily="82" charset="0"/>
              </a:rPr>
              <a:t>previous knowledge on subtraction</a:t>
            </a:r>
            <a:endParaRPr lang="en-IN" dirty="0">
              <a:solidFill>
                <a:srgbClr val="0070C0"/>
              </a:solidFill>
              <a:latin typeface="Algerian" panose="04020705040A02060702" pitchFamily="82" charset="0"/>
            </a:endParaRPr>
          </a:p>
        </p:txBody>
      </p:sp>
      <p:sp>
        <p:nvSpPr>
          <p:cNvPr id="3" name="Content Placeholder 2">
            <a:extLst>
              <a:ext uri="{FF2B5EF4-FFF2-40B4-BE49-F238E27FC236}">
                <a16:creationId xmlns:a16="http://schemas.microsoft.com/office/drawing/2014/main" xmlns="" id="{C7F0F413-8005-4EF1-9A83-23AF5AAFE589}"/>
              </a:ext>
            </a:extLst>
          </p:cNvPr>
          <p:cNvSpPr>
            <a:spLocks noGrp="1"/>
          </p:cNvSpPr>
          <p:nvPr>
            <p:ph idx="1"/>
          </p:nvPr>
        </p:nvSpPr>
        <p:spPr>
          <a:xfrm>
            <a:off x="838200" y="2042160"/>
            <a:ext cx="10866120" cy="4399280"/>
          </a:xfrm>
        </p:spPr>
        <p:txBody>
          <a:bodyPr/>
          <a:lstStyle/>
          <a:p>
            <a:r>
              <a:rPr lang="en-US" sz="2000" dirty="0">
                <a:latin typeface="Times New Roman" panose="02020603050405020304" pitchFamily="18" charset="0"/>
                <a:cs typeface="Times New Roman" panose="02020603050405020304" pitchFamily="18" charset="0"/>
              </a:rPr>
              <a:t>Lets ask the students regarding basic addition questions and word problem.</a:t>
            </a:r>
          </a:p>
          <a:p>
            <a:r>
              <a:rPr lang="en-US" sz="2000" dirty="0">
                <a:latin typeface="Times New Roman" panose="02020603050405020304" pitchFamily="18" charset="0"/>
                <a:cs typeface="Times New Roman" panose="02020603050405020304" pitchFamily="18" charset="0"/>
              </a:rPr>
              <a:t>Lets answer it orally . Examples- 5+3=_____ Ans:8</a:t>
            </a:r>
          </a:p>
          <a:p>
            <a:r>
              <a:rPr lang="en-US" sz="2000" dirty="0">
                <a:latin typeface="Times New Roman" panose="02020603050405020304" pitchFamily="18" charset="0"/>
                <a:cs typeface="Times New Roman" panose="02020603050405020304" pitchFamily="18" charset="0"/>
              </a:rPr>
              <a:t>A basket contain 3 oranges ,2 apples and 5 pomegranates. How many fruits are there in all? Now the students give the answer as 10. So now we learnt that addition is used in the phrases like total, add, sum, plus etc.</a:t>
            </a:r>
          </a:p>
          <a:p>
            <a:r>
              <a:rPr lang="en-US" sz="2000" dirty="0">
                <a:latin typeface="Times New Roman" panose="02020603050405020304" pitchFamily="18" charset="0"/>
                <a:cs typeface="Times New Roman" panose="02020603050405020304" pitchFamily="18" charset="0"/>
              </a:rPr>
              <a:t>Then what about the phrases like taken away, remaining, left, how much more, minus ……?</a:t>
            </a:r>
          </a:p>
          <a:p>
            <a:r>
              <a:rPr lang="en-US" sz="2000" dirty="0">
                <a:latin typeface="Times New Roman" panose="02020603050405020304" pitchFamily="18" charset="0"/>
                <a:cs typeface="Times New Roman" panose="02020603050405020304" pitchFamily="18" charset="0"/>
              </a:rPr>
              <a:t>Here we have to use subtraction.</a:t>
            </a:r>
          </a:p>
          <a:p>
            <a:endParaRPr lang="en-IN" dirty="0"/>
          </a:p>
        </p:txBody>
      </p:sp>
      <p:pic>
        <p:nvPicPr>
          <p:cNvPr id="5" name="Picture 4">
            <a:extLst>
              <a:ext uri="{FF2B5EF4-FFF2-40B4-BE49-F238E27FC236}">
                <a16:creationId xmlns:a16="http://schemas.microsoft.com/office/drawing/2014/main" xmlns="" id="{7B48A80A-E20B-4AEE-9CF0-330ED3783394}"/>
              </a:ext>
            </a:extLst>
          </p:cNvPr>
          <p:cNvPicPr>
            <a:picLocks noChangeAspect="1"/>
          </p:cNvPicPr>
          <p:nvPr/>
        </p:nvPicPr>
        <p:blipFill>
          <a:blip r:embed="rId2"/>
          <a:stretch>
            <a:fillRect/>
          </a:stretch>
        </p:blipFill>
        <p:spPr>
          <a:xfrm>
            <a:off x="6736080" y="4460240"/>
            <a:ext cx="1749108" cy="1513840"/>
          </a:xfrm>
          <a:prstGeom prst="rect">
            <a:avLst/>
          </a:prstGeom>
        </p:spPr>
      </p:pic>
    </p:spTree>
    <p:extLst>
      <p:ext uri="{BB962C8B-B14F-4D97-AF65-F5344CB8AC3E}">
        <p14:creationId xmlns:p14="http://schemas.microsoft.com/office/powerpoint/2010/main" xmlns="" val="309453307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A74B8A-B700-46FE-82FA-DEB65D598F14}"/>
              </a:ext>
            </a:extLst>
          </p:cNvPr>
          <p:cNvSpPr>
            <a:spLocks noGrp="1"/>
          </p:cNvSpPr>
          <p:nvPr>
            <p:ph type="title" idx="4294967295"/>
          </p:nvPr>
        </p:nvSpPr>
        <p:spPr>
          <a:xfrm>
            <a:off x="0" y="619125"/>
            <a:ext cx="10363200" cy="1595438"/>
          </a:xfrm>
        </p:spPr>
        <p:txBody>
          <a:bodyPr/>
          <a:lstStyle/>
          <a:p>
            <a:r>
              <a:rPr lang="en-IN" sz="7200" cap="none" dirty="0">
                <a:ln w="0"/>
                <a:solidFill>
                  <a:srgbClr val="00B0F0"/>
                </a:solidFill>
                <a:effectLst>
                  <a:reflection blurRad="6350" stA="53000" endA="300" endPos="35500" dir="5400000" sy="-90000" algn="bl" rotWithShape="0"/>
                </a:effectLst>
              </a:rPr>
              <a:t>Introduction</a:t>
            </a:r>
            <a:r>
              <a:rPr lang="en-IN" cap="none" dirty="0">
                <a:ln w="0"/>
                <a:solidFill>
                  <a:schemeClr val="tx2">
                    <a:lumMod val="50000"/>
                  </a:schemeClr>
                </a:solidFill>
                <a:effectLst>
                  <a:reflection blurRad="6350" stA="53000" endA="300" endPos="35500" dir="5400000" sy="-90000" algn="bl" rotWithShape="0"/>
                </a:effectLst>
              </a:rPr>
              <a:t/>
            </a:r>
            <a:br>
              <a:rPr lang="en-IN" cap="none" dirty="0">
                <a:ln w="0"/>
                <a:solidFill>
                  <a:schemeClr val="tx2">
                    <a:lumMod val="50000"/>
                  </a:schemeClr>
                </a:solidFill>
                <a:effectLst>
                  <a:reflection blurRad="6350" stA="53000" endA="300" endPos="35500" dir="5400000" sy="-90000" algn="bl" rotWithShape="0"/>
                </a:effectLst>
              </a:rPr>
            </a:br>
            <a:endParaRPr lang="en-IN" dirty="0"/>
          </a:p>
        </p:txBody>
      </p:sp>
      <p:sp>
        <p:nvSpPr>
          <p:cNvPr id="3" name="Content Placeholder 2">
            <a:extLst>
              <a:ext uri="{FF2B5EF4-FFF2-40B4-BE49-F238E27FC236}">
                <a16:creationId xmlns:a16="http://schemas.microsoft.com/office/drawing/2014/main" xmlns="" id="{C41D883D-D7CF-4F5D-BB82-054AB7A36429}"/>
              </a:ext>
            </a:extLst>
          </p:cNvPr>
          <p:cNvSpPr>
            <a:spLocks noGrp="1"/>
          </p:cNvSpPr>
          <p:nvPr>
            <p:ph idx="4294967295"/>
          </p:nvPr>
        </p:nvSpPr>
        <p:spPr>
          <a:xfrm>
            <a:off x="0" y="2397443"/>
            <a:ext cx="10363200" cy="3424237"/>
          </a:xfrm>
        </p:spPr>
        <p:txBody>
          <a:bodyPr>
            <a:normAutofit/>
          </a:bodyPr>
          <a:lstStyle/>
          <a:p>
            <a:r>
              <a:rPr lang="en-US" sz="2800" cap="none" dirty="0">
                <a:solidFill>
                  <a:srgbClr val="00B050"/>
                </a:solidFill>
                <a:latin typeface="Comic Sans MS" panose="030F0702030302020204" pitchFamily="66" charset="0"/>
                <a:ea typeface="Cambria Math" panose="02040503050406030204" pitchFamily="18" charset="0"/>
              </a:rPr>
              <a:t>Subtraction </a:t>
            </a:r>
            <a:r>
              <a:rPr lang="en-US" sz="2800" cap="none" dirty="0">
                <a:latin typeface="Cambria Math" panose="02040503050406030204" pitchFamily="18" charset="0"/>
                <a:ea typeface="Cambria Math" panose="02040503050406030204" pitchFamily="18" charset="0"/>
              </a:rPr>
              <a:t>is a math concept that looks at the process of removing things from a group. </a:t>
            </a:r>
          </a:p>
          <a:p>
            <a:r>
              <a:rPr lang="en-US" sz="2800" cap="none" dirty="0">
                <a:latin typeface="Cambria Math" panose="02040503050406030204" pitchFamily="18" charset="0"/>
                <a:ea typeface="Cambria Math" panose="02040503050406030204" pitchFamily="18" charset="0"/>
              </a:rPr>
              <a:t>You might take away a small piece from a big piece.</a:t>
            </a:r>
          </a:p>
          <a:p>
            <a:r>
              <a:rPr lang="en-US" sz="2800" cap="none" dirty="0">
                <a:latin typeface="Cambria Math" panose="02040503050406030204" pitchFamily="18" charset="0"/>
                <a:ea typeface="Cambria Math" panose="02040503050406030204" pitchFamily="18" charset="0"/>
              </a:rPr>
              <a:t>You will even learn to take away a value that is greater than your starting value. </a:t>
            </a:r>
          </a:p>
        </p:txBody>
      </p:sp>
      <p:sp>
        <p:nvSpPr>
          <p:cNvPr id="4" name="Rectangle 3">
            <a:extLst>
              <a:ext uri="{FF2B5EF4-FFF2-40B4-BE49-F238E27FC236}">
                <a16:creationId xmlns:a16="http://schemas.microsoft.com/office/drawing/2014/main" xmlns="" id="{759BC8E2-C30E-4379-B82B-89302AB9C1F5}"/>
              </a:ext>
            </a:extLst>
          </p:cNvPr>
          <p:cNvSpPr/>
          <p:nvPr/>
        </p:nvSpPr>
        <p:spPr>
          <a:xfrm>
            <a:off x="6003635" y="2967335"/>
            <a:ext cx="184730" cy="1200329"/>
          </a:xfrm>
          <a:prstGeom prst="rect">
            <a:avLst/>
          </a:prstGeom>
          <a:noFill/>
        </p:spPr>
        <p:txBody>
          <a:bodyPr wrap="none" lIns="91440" tIns="45720" rIns="91440" bIns="45720">
            <a:spAutoFit/>
          </a:bodyPr>
          <a:lstStyle/>
          <a:p>
            <a:pPr algn="ctr"/>
            <a:endParaRPr lang="en-IN" sz="7200" b="0" cap="none" spc="0" dirty="0">
              <a:ln w="0"/>
              <a:solidFill>
                <a:schemeClr val="tx2">
                  <a:lumMod val="50000"/>
                </a:schemeClr>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xmlns="" val="163806803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6BEF54-6779-42E1-8CAF-E8762CB9590E}"/>
              </a:ext>
            </a:extLst>
          </p:cNvPr>
          <p:cNvSpPr>
            <a:spLocks noGrp="1"/>
          </p:cNvSpPr>
          <p:nvPr>
            <p:ph type="title"/>
          </p:nvPr>
        </p:nvSpPr>
        <p:spPr>
          <a:xfrm>
            <a:off x="223520" y="243840"/>
            <a:ext cx="11318240" cy="1320801"/>
          </a:xfrm>
        </p:spPr>
        <p:txBody>
          <a:bodyPr>
            <a:normAutofit/>
          </a:bodyPr>
          <a:lstStyle/>
          <a:p>
            <a:pPr algn="ctr"/>
            <a:r>
              <a:rPr lang="en-US" sz="5300" b="1" cap="none" dirty="0">
                <a:ln w="0"/>
                <a:solidFill>
                  <a:schemeClr val="bg2">
                    <a:lumMod val="50000"/>
                  </a:schemeClr>
                </a:solidFill>
                <a:effectLst>
                  <a:reflection blurRad="6350" stA="53000" endA="300" endPos="35500" dir="5400000" sy="-90000" algn="bl" rotWithShape="0"/>
                </a:effectLst>
                <a:latin typeface="Cambria Math" panose="02040503050406030204" pitchFamily="18" charset="0"/>
                <a:ea typeface="Cambria Math" panose="02040503050406030204" pitchFamily="18" charset="0"/>
              </a:rPr>
              <a:t>MORE ABOUT SUBTRACTION</a:t>
            </a:r>
            <a:r>
              <a:rPr lang="en-US" cap="none" dirty="0">
                <a:ln w="0"/>
                <a:solidFill>
                  <a:schemeClr val="tx1">
                    <a:lumMod val="95000"/>
                    <a:lumOff val="5000"/>
                  </a:schemeClr>
                </a:solidFill>
                <a:effectLst>
                  <a:reflection blurRad="6350" stA="53000" endA="300" endPos="35500" dir="5400000" sy="-90000" algn="bl" rotWithShape="0"/>
                </a:effectLst>
              </a:rPr>
              <a:t/>
            </a:r>
            <a:br>
              <a:rPr lang="en-US" cap="none" dirty="0">
                <a:ln w="0"/>
                <a:solidFill>
                  <a:schemeClr val="tx1">
                    <a:lumMod val="95000"/>
                    <a:lumOff val="5000"/>
                  </a:schemeClr>
                </a:solidFill>
                <a:effectLst>
                  <a:reflection blurRad="6350" stA="53000" endA="300" endPos="35500" dir="5400000" sy="-90000" algn="bl" rotWithShape="0"/>
                </a:effectLst>
              </a:rPr>
            </a:br>
            <a:endParaRPr lang="en-IN" dirty="0"/>
          </a:p>
        </p:txBody>
      </p:sp>
      <p:graphicFrame>
        <p:nvGraphicFramePr>
          <p:cNvPr id="4" name="Content Placeholder 3">
            <a:extLst>
              <a:ext uri="{FF2B5EF4-FFF2-40B4-BE49-F238E27FC236}">
                <a16:creationId xmlns:a16="http://schemas.microsoft.com/office/drawing/2014/main" xmlns="" id="{E60176BE-BB9A-49B6-A85E-CD80ED4C648C}"/>
              </a:ext>
            </a:extLst>
          </p:cNvPr>
          <p:cNvGraphicFramePr>
            <a:graphicFrameLocks noGrp="1"/>
          </p:cNvGraphicFramePr>
          <p:nvPr>
            <p:ph sz="quarter" idx="13"/>
            <p:extLst>
              <p:ext uri="{D42A27DB-BD31-4B8C-83A1-F6EECF244321}">
                <p14:modId xmlns:p14="http://schemas.microsoft.com/office/powerpoint/2010/main" xmlns="" val="1660945775"/>
              </p:ext>
            </p:extLst>
          </p:nvPr>
        </p:nvGraphicFramePr>
        <p:xfrm>
          <a:off x="223520" y="1564642"/>
          <a:ext cx="11673840" cy="48971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419287784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A03AAD-CD6A-4820-A3B2-B87AE1279609}"/>
              </a:ext>
            </a:extLst>
          </p:cNvPr>
          <p:cNvSpPr>
            <a:spLocks noGrp="1"/>
          </p:cNvSpPr>
          <p:nvPr>
            <p:ph type="title"/>
          </p:nvPr>
        </p:nvSpPr>
        <p:spPr/>
        <p:txBody>
          <a:bodyPr/>
          <a:lstStyle/>
          <a:p>
            <a:pPr algn="ctr"/>
            <a:r>
              <a:rPr lang="en-IN" sz="4800" b="1" dirty="0">
                <a:ln w="0"/>
                <a:solidFill>
                  <a:srgbClr val="002060"/>
                </a:solidFill>
                <a:effectLst>
                  <a:reflection blurRad="6350" stA="53000" endA="300" endPos="35500" dir="5400000" sy="-90000" algn="bl" rotWithShape="0"/>
                </a:effectLst>
                <a:latin typeface="Bahnschrift SemiBold" panose="020B0502040204020203" pitchFamily="34" charset="0"/>
              </a:rPr>
              <a:t>Terms used in subtraction</a:t>
            </a:r>
            <a:r>
              <a:rPr lang="en-IN" dirty="0">
                <a:ln w="0"/>
                <a:solidFill>
                  <a:srgbClr val="FFC000"/>
                </a:solidFill>
                <a:effectLst>
                  <a:reflection blurRad="6350" stA="53000" endA="300" endPos="35500" dir="5400000" sy="-90000" algn="bl" rotWithShape="0"/>
                </a:effectLst>
              </a:rPr>
              <a:t/>
            </a:r>
            <a:br>
              <a:rPr lang="en-IN" dirty="0">
                <a:ln w="0"/>
                <a:solidFill>
                  <a:srgbClr val="FFC000"/>
                </a:solidFill>
                <a:effectLst>
                  <a:reflection blurRad="6350" stA="53000" endA="300" endPos="35500" dir="5400000" sy="-90000" algn="bl" rotWithShape="0"/>
                </a:effectLst>
              </a:rPr>
            </a:br>
            <a:endParaRPr lang="en-IN" dirty="0"/>
          </a:p>
        </p:txBody>
      </p:sp>
      <p:pic>
        <p:nvPicPr>
          <p:cNvPr id="7" name="Content Placeholder 6">
            <a:extLst>
              <a:ext uri="{FF2B5EF4-FFF2-40B4-BE49-F238E27FC236}">
                <a16:creationId xmlns:a16="http://schemas.microsoft.com/office/drawing/2014/main" xmlns="" id="{2650D67B-ACE0-4ABE-9265-B15E1BA2C730}"/>
              </a:ext>
            </a:extLst>
          </p:cNvPr>
          <p:cNvPicPr>
            <a:picLocks noGrp="1" noChangeAspect="1"/>
          </p:cNvPicPr>
          <p:nvPr>
            <p:ph sz="quarter" idx="13"/>
          </p:nvPr>
        </p:nvPicPr>
        <p:blipFill>
          <a:blip r:embed="rId2">
            <a:extLst>
              <a:ext uri="{96DAC541-7B7A-43D3-8B79-37D633B846F1}">
                <asvg:svgBlip xmlns:asvg="http://schemas.microsoft.com/office/drawing/2016/SVG/main" xmlns="" r:embed="rId3"/>
              </a:ext>
            </a:extLst>
          </a:blip>
          <a:stretch>
            <a:fillRect/>
          </a:stretch>
        </p:blipFill>
        <p:spPr>
          <a:xfrm>
            <a:off x="653732" y="2422049"/>
            <a:ext cx="5438775" cy="2739231"/>
          </a:xfrm>
        </p:spPr>
      </p:pic>
      <p:sp>
        <p:nvSpPr>
          <p:cNvPr id="4" name="Rectangle 3">
            <a:extLst>
              <a:ext uri="{FF2B5EF4-FFF2-40B4-BE49-F238E27FC236}">
                <a16:creationId xmlns:a16="http://schemas.microsoft.com/office/drawing/2014/main" xmlns="" id="{A4AD6D59-36EF-425D-9557-6DD78E17C699}"/>
              </a:ext>
            </a:extLst>
          </p:cNvPr>
          <p:cNvSpPr/>
          <p:nvPr/>
        </p:nvSpPr>
        <p:spPr>
          <a:xfrm>
            <a:off x="6003634" y="2967335"/>
            <a:ext cx="184731" cy="923330"/>
          </a:xfrm>
          <a:prstGeom prst="rect">
            <a:avLst/>
          </a:prstGeom>
          <a:noFill/>
        </p:spPr>
        <p:txBody>
          <a:bodyPr wrap="none" lIns="91440" tIns="45720" rIns="91440" bIns="45720">
            <a:spAutoFit/>
          </a:bodyPr>
          <a:lstStyle/>
          <a:p>
            <a:pPr algn="ctr"/>
            <a:endParaRPr lang="en-IN" sz="5400" dirty="0">
              <a:ln w="0"/>
              <a:solidFill>
                <a:srgbClr val="FFC000"/>
              </a:solidFill>
              <a:effectLst>
                <a:reflection blurRad="6350" stA="53000" endA="300" endPos="35500" dir="5400000" sy="-90000" algn="bl" rotWithShape="0"/>
              </a:effectLst>
            </a:endParaRPr>
          </a:p>
        </p:txBody>
      </p:sp>
      <p:pic>
        <p:nvPicPr>
          <p:cNvPr id="9" name="Picture 8">
            <a:extLst>
              <a:ext uri="{FF2B5EF4-FFF2-40B4-BE49-F238E27FC236}">
                <a16:creationId xmlns:a16="http://schemas.microsoft.com/office/drawing/2014/main" xmlns="" id="{32D93686-A265-4941-8139-DFCBED2F37CB}"/>
              </a:ext>
            </a:extLst>
          </p:cNvPr>
          <p:cNvPicPr>
            <a:picLocks noChangeAspect="1"/>
          </p:cNvPicPr>
          <p:nvPr/>
        </p:nvPicPr>
        <p:blipFill>
          <a:blip r:embed="rId4"/>
          <a:stretch>
            <a:fillRect/>
          </a:stretch>
        </p:blipFill>
        <p:spPr>
          <a:xfrm>
            <a:off x="6268720" y="2422048"/>
            <a:ext cx="5852160" cy="3135471"/>
          </a:xfrm>
          <a:prstGeom prst="rect">
            <a:avLst/>
          </a:prstGeom>
        </p:spPr>
      </p:pic>
    </p:spTree>
    <p:extLst>
      <p:ext uri="{BB962C8B-B14F-4D97-AF65-F5344CB8AC3E}">
        <p14:creationId xmlns:p14="http://schemas.microsoft.com/office/powerpoint/2010/main" xmlns="" val="413298303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37DC35-0E93-4992-B962-243AF201F207}"/>
              </a:ext>
            </a:extLst>
          </p:cNvPr>
          <p:cNvSpPr>
            <a:spLocks noGrp="1"/>
          </p:cNvSpPr>
          <p:nvPr>
            <p:ph type="title"/>
          </p:nvPr>
        </p:nvSpPr>
        <p:spPr>
          <a:xfrm>
            <a:off x="913795" y="71121"/>
            <a:ext cx="10353761" cy="853440"/>
          </a:xfrm>
        </p:spPr>
        <p:txBody>
          <a:bodyPr/>
          <a:lstStyle/>
          <a:p>
            <a:r>
              <a:rPr lang="en-IN" dirty="0">
                <a:solidFill>
                  <a:srgbClr val="FFFF00"/>
                </a:solidFill>
              </a:rPr>
              <a:t>Properties of subtraction</a:t>
            </a:r>
          </a:p>
        </p:txBody>
      </p:sp>
      <p:sp>
        <p:nvSpPr>
          <p:cNvPr id="3" name="Content Placeholder 2">
            <a:extLst>
              <a:ext uri="{FF2B5EF4-FFF2-40B4-BE49-F238E27FC236}">
                <a16:creationId xmlns:a16="http://schemas.microsoft.com/office/drawing/2014/main" xmlns="" id="{89D0D02B-BF25-43FE-8D2C-1924742C7CDE}"/>
              </a:ext>
            </a:extLst>
          </p:cNvPr>
          <p:cNvSpPr>
            <a:spLocks noGrp="1"/>
          </p:cNvSpPr>
          <p:nvPr>
            <p:ph sz="quarter" idx="13"/>
          </p:nvPr>
        </p:nvSpPr>
        <p:spPr>
          <a:xfrm>
            <a:off x="335280" y="1046480"/>
            <a:ext cx="11409680" cy="5262880"/>
          </a:xfrm>
        </p:spPr>
        <p:txBody>
          <a:bodyPr/>
          <a:lstStyle/>
          <a:p>
            <a:pPr>
              <a:buFont typeface="Wingdings" panose="05000000000000000000" pitchFamily="2" charset="2"/>
              <a:buChar char="Ø"/>
            </a:pPr>
            <a:r>
              <a:rPr lang="en-IN" sz="2400" dirty="0">
                <a:solidFill>
                  <a:srgbClr val="00B0F0"/>
                </a:solidFill>
                <a:latin typeface="Comic Sans MS" panose="030F0702030302020204" pitchFamily="66" charset="0"/>
              </a:rPr>
              <a:t>Property 1-  </a:t>
            </a:r>
            <a:r>
              <a:rPr lang="en-IN" sz="2400" dirty="0">
                <a:solidFill>
                  <a:srgbClr val="FF0000"/>
                </a:solidFill>
                <a:latin typeface="Comic Sans MS" panose="030F0702030302020204" pitchFamily="66" charset="0"/>
              </a:rPr>
              <a:t>Zero property of subtraction</a:t>
            </a:r>
          </a:p>
          <a:p>
            <a:pPr marL="0" indent="0">
              <a:buNone/>
            </a:pPr>
            <a:r>
              <a:rPr lang="en-IN" sz="2150" dirty="0">
                <a:solidFill>
                  <a:schemeClr val="accent5">
                    <a:lumMod val="20000"/>
                    <a:lumOff val="80000"/>
                  </a:schemeClr>
                </a:solidFill>
              </a:rPr>
              <a:t>Here 0 is always taken as subtrahend. When we subtract 0 from a number the difference will be the number itself.  </a:t>
            </a:r>
          </a:p>
          <a:p>
            <a:pPr marL="0" indent="0">
              <a:buNone/>
            </a:pPr>
            <a:r>
              <a:rPr lang="en-IN" sz="2150" dirty="0">
                <a:solidFill>
                  <a:schemeClr val="accent1"/>
                </a:solidFill>
              </a:rPr>
              <a:t>Example: 88-0=88</a:t>
            </a:r>
          </a:p>
          <a:p>
            <a:pPr>
              <a:buFont typeface="Wingdings" panose="05000000000000000000" pitchFamily="2" charset="2"/>
              <a:buChar char="Ø"/>
            </a:pPr>
            <a:r>
              <a:rPr lang="en-IN" sz="2400" dirty="0">
                <a:solidFill>
                  <a:srgbClr val="00B0F0"/>
                </a:solidFill>
                <a:latin typeface="Comic Sans MS" panose="030F0702030302020204" pitchFamily="66" charset="0"/>
              </a:rPr>
              <a:t>Property 2</a:t>
            </a:r>
            <a:r>
              <a:rPr lang="en-IN" sz="2400" dirty="0">
                <a:solidFill>
                  <a:srgbClr val="FF0000"/>
                </a:solidFill>
                <a:latin typeface="Comic Sans MS" panose="030F0702030302020204" pitchFamily="66" charset="0"/>
              </a:rPr>
              <a:t>- If we subtract the number from itself i.e. both minuend and subtrahend are equal, then the difference is “0”.</a:t>
            </a:r>
          </a:p>
          <a:p>
            <a:pPr marL="0" indent="0">
              <a:buNone/>
            </a:pPr>
            <a:r>
              <a:rPr lang="en-IN" sz="2400" dirty="0">
                <a:solidFill>
                  <a:schemeClr val="accent1"/>
                </a:solidFill>
                <a:latin typeface="+mj-lt"/>
              </a:rPr>
              <a:t>Example: 45-45=0</a:t>
            </a:r>
          </a:p>
          <a:p>
            <a:pPr>
              <a:buFont typeface="Wingdings" panose="05000000000000000000" pitchFamily="2" charset="2"/>
              <a:buChar char="Ø"/>
            </a:pPr>
            <a:r>
              <a:rPr lang="en-IN" sz="2400" dirty="0">
                <a:solidFill>
                  <a:srgbClr val="00B0F0"/>
                </a:solidFill>
                <a:latin typeface="Comic Sans MS" panose="030F0702030302020204" pitchFamily="66" charset="0"/>
              </a:rPr>
              <a:t>Property 3 </a:t>
            </a:r>
            <a:r>
              <a:rPr lang="en-IN" sz="2400" dirty="0">
                <a:solidFill>
                  <a:srgbClr val="FF0000"/>
                </a:solidFill>
                <a:latin typeface="Comic Sans MS" panose="030F0702030302020204" pitchFamily="66" charset="0"/>
              </a:rPr>
              <a:t>- Order of number is important that means minuend will come first in the subtraction.</a:t>
            </a:r>
          </a:p>
          <a:p>
            <a:pPr marL="0" indent="0">
              <a:buNone/>
            </a:pPr>
            <a:endParaRPr lang="en-IN" sz="2400" dirty="0">
              <a:solidFill>
                <a:srgbClr val="FF0000"/>
              </a:solidFill>
              <a:latin typeface="+mj-lt"/>
            </a:endParaRPr>
          </a:p>
        </p:txBody>
      </p:sp>
    </p:spTree>
    <p:extLst>
      <p:ext uri="{BB962C8B-B14F-4D97-AF65-F5344CB8AC3E}">
        <p14:creationId xmlns:p14="http://schemas.microsoft.com/office/powerpoint/2010/main" xmlns="" val="65093814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900B6B-1695-45A3-B93F-D4AD5B8844C4}"/>
              </a:ext>
            </a:extLst>
          </p:cNvPr>
          <p:cNvSpPr>
            <a:spLocks noGrp="1"/>
          </p:cNvSpPr>
          <p:nvPr>
            <p:ph type="title"/>
          </p:nvPr>
        </p:nvSpPr>
        <p:spPr>
          <a:xfrm>
            <a:off x="2231136" y="964692"/>
            <a:ext cx="8314944" cy="1188720"/>
          </a:xfrm>
          <a:solidFill>
            <a:schemeClr val="tx2">
              <a:lumMod val="20000"/>
              <a:lumOff val="80000"/>
            </a:schemeClr>
          </a:solidFill>
        </p:spPr>
        <p:txBody>
          <a:bodyPr/>
          <a:lstStyle/>
          <a:p>
            <a:r>
              <a:rPr lang="en-IN" b="1" dirty="0">
                <a:solidFill>
                  <a:schemeClr val="accent5">
                    <a:lumMod val="50000"/>
                  </a:schemeClr>
                </a:solidFill>
              </a:rPr>
              <a:t>Some Examples on subtraction</a:t>
            </a:r>
          </a:p>
        </p:txBody>
      </p:sp>
      <p:sp>
        <p:nvSpPr>
          <p:cNvPr id="3" name="Content Placeholder 2">
            <a:extLst>
              <a:ext uri="{FF2B5EF4-FFF2-40B4-BE49-F238E27FC236}">
                <a16:creationId xmlns:a16="http://schemas.microsoft.com/office/drawing/2014/main" xmlns="" id="{862D134A-57E0-4CE3-8197-7795398C7A5E}"/>
              </a:ext>
            </a:extLst>
          </p:cNvPr>
          <p:cNvSpPr>
            <a:spLocks noGrp="1"/>
          </p:cNvSpPr>
          <p:nvPr>
            <p:ph sz="quarter" idx="13"/>
          </p:nvPr>
        </p:nvSpPr>
        <p:spPr/>
        <p:txBody>
          <a:bodyPr/>
          <a:lstStyle/>
          <a:p>
            <a:pPr marL="0" indent="0">
              <a:buNone/>
            </a:pPr>
            <a:r>
              <a:rPr lang="en-IN" dirty="0"/>
              <a:t> </a:t>
            </a:r>
            <a:r>
              <a:rPr lang="en-IN" sz="2400" cap="none" dirty="0">
                <a:solidFill>
                  <a:srgbClr val="FF0000"/>
                </a:solidFill>
                <a:latin typeface="Times New Roman" panose="02020603050405020304" pitchFamily="18" charset="0"/>
                <a:cs typeface="Times New Roman" panose="02020603050405020304" pitchFamily="18" charset="0"/>
              </a:rPr>
              <a:t>Q1) Subtract 3423 From 9879                            Q2) Subtract 1020 From 9930</a:t>
            </a:r>
            <a:endParaRPr lang="en-IN" sz="2400" dirty="0">
              <a:solidFill>
                <a:srgbClr val="FF0000"/>
              </a:solidFill>
              <a:latin typeface="Times New Roman" panose="02020603050405020304" pitchFamily="18" charset="0"/>
              <a:cs typeface="Times New Roman" panose="02020603050405020304" pitchFamily="18" charset="0"/>
            </a:endParaRPr>
          </a:p>
          <a:p>
            <a:pPr marL="0" indent="0">
              <a:buNone/>
            </a:pPr>
            <a:r>
              <a:rPr lang="en-IN" sz="2400" dirty="0">
                <a:solidFill>
                  <a:srgbClr val="00B0F0"/>
                </a:solidFill>
                <a:latin typeface="Bahnschrift Light" panose="020B0502040204020203" pitchFamily="34" charset="0"/>
              </a:rPr>
              <a:t>        Th  H  T  O                                                                      Th   H   T   O</a:t>
            </a:r>
          </a:p>
          <a:p>
            <a:pPr marL="0" indent="0">
              <a:buNone/>
            </a:pPr>
            <a:r>
              <a:rPr lang="en-IN" sz="2400" dirty="0">
                <a:solidFill>
                  <a:srgbClr val="00B0F0"/>
                </a:solidFill>
                <a:latin typeface="Bahnschrift Light" panose="020B0502040204020203" pitchFamily="34" charset="0"/>
              </a:rPr>
              <a:t>         9   8  7   9                                                                       9     9   3   0</a:t>
            </a:r>
          </a:p>
          <a:p>
            <a:pPr marL="0" indent="0">
              <a:buNone/>
            </a:pPr>
            <a:r>
              <a:rPr lang="en-IN" sz="2400" dirty="0">
                <a:solidFill>
                  <a:srgbClr val="00B0F0"/>
                </a:solidFill>
                <a:latin typeface="Bahnschrift Light" panose="020B0502040204020203" pitchFamily="34" charset="0"/>
              </a:rPr>
              <a:t>(-) </a:t>
            </a:r>
            <a:r>
              <a:rPr lang="en-IN" sz="2400" u="sng" dirty="0">
                <a:solidFill>
                  <a:srgbClr val="00B0F0"/>
                </a:solidFill>
                <a:latin typeface="Bahnschrift Light" panose="020B0502040204020203" pitchFamily="34" charset="0"/>
              </a:rPr>
              <a:t>    3   4  2   3  </a:t>
            </a:r>
            <a:r>
              <a:rPr lang="en-IN" sz="2400" dirty="0">
                <a:solidFill>
                  <a:srgbClr val="00B0F0"/>
                </a:solidFill>
                <a:latin typeface="Bahnschrift Light" panose="020B0502040204020203" pitchFamily="34" charset="0"/>
              </a:rPr>
              <a:t>                                                              (-) </a:t>
            </a:r>
            <a:r>
              <a:rPr lang="en-IN" sz="2400" u="sng" dirty="0">
                <a:solidFill>
                  <a:srgbClr val="00B0F0"/>
                </a:solidFill>
                <a:latin typeface="Bahnschrift Light" panose="020B0502040204020203" pitchFamily="34" charset="0"/>
              </a:rPr>
              <a:t>  1     0   2   0</a:t>
            </a:r>
          </a:p>
          <a:p>
            <a:pPr marL="0" indent="0">
              <a:buNone/>
            </a:pPr>
            <a:r>
              <a:rPr lang="en-IN" sz="2400" u="sng" dirty="0">
                <a:solidFill>
                  <a:srgbClr val="00B0F0"/>
                </a:solidFill>
                <a:latin typeface="Bahnschrift Light" panose="020B0502040204020203" pitchFamily="34" charset="0"/>
              </a:rPr>
              <a:t>         6   4  5   6    </a:t>
            </a:r>
            <a:r>
              <a:rPr lang="en-IN" sz="2400" dirty="0">
                <a:solidFill>
                  <a:srgbClr val="00B0F0"/>
                </a:solidFill>
                <a:latin typeface="Bahnschrift Light" panose="020B0502040204020203" pitchFamily="34" charset="0"/>
              </a:rPr>
              <a:t>                                                                </a:t>
            </a:r>
            <a:r>
              <a:rPr lang="en-IN" sz="2400" u="sng" dirty="0">
                <a:solidFill>
                  <a:srgbClr val="00B0F0"/>
                </a:solidFill>
                <a:latin typeface="Bahnschrift Light" panose="020B0502040204020203" pitchFamily="34" charset="0"/>
              </a:rPr>
              <a:t>   8     9   1   0</a:t>
            </a:r>
          </a:p>
        </p:txBody>
      </p:sp>
    </p:spTree>
    <p:extLst>
      <p:ext uri="{BB962C8B-B14F-4D97-AF65-F5344CB8AC3E}">
        <p14:creationId xmlns:p14="http://schemas.microsoft.com/office/powerpoint/2010/main" xmlns="" val="408228486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49C1C4-CACA-4DAC-8BDB-64CD6CD975E6}"/>
              </a:ext>
            </a:extLst>
          </p:cNvPr>
          <p:cNvSpPr>
            <a:spLocks noGrp="1"/>
          </p:cNvSpPr>
          <p:nvPr>
            <p:ph type="title" idx="4294967295"/>
          </p:nvPr>
        </p:nvSpPr>
        <p:spPr>
          <a:xfrm>
            <a:off x="0" y="0"/>
            <a:ext cx="12192000" cy="1177925"/>
          </a:xfrm>
          <a:solidFill>
            <a:schemeClr val="bg1"/>
          </a:solidFill>
          <a:ln>
            <a:no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en-IN" dirty="0">
                <a:solidFill>
                  <a:schemeClr val="accent5">
                    <a:lumMod val="20000"/>
                    <a:lumOff val="80000"/>
                  </a:schemeClr>
                </a:solidFill>
                <a:latin typeface="Algerian" panose="04020705040A02060702" pitchFamily="82" charset="0"/>
              </a:rPr>
              <a:t>Steps of subtraction &amp; check </a:t>
            </a:r>
          </a:p>
        </p:txBody>
      </p:sp>
      <p:sp>
        <p:nvSpPr>
          <p:cNvPr id="3" name="Content Placeholder 2">
            <a:extLst>
              <a:ext uri="{FF2B5EF4-FFF2-40B4-BE49-F238E27FC236}">
                <a16:creationId xmlns:a16="http://schemas.microsoft.com/office/drawing/2014/main" xmlns="" id="{0B37349E-B912-40E4-8001-334F2D826BC9}"/>
              </a:ext>
            </a:extLst>
          </p:cNvPr>
          <p:cNvSpPr>
            <a:spLocks noGrp="1"/>
          </p:cNvSpPr>
          <p:nvPr>
            <p:ph sz="quarter" idx="4294967295"/>
          </p:nvPr>
        </p:nvSpPr>
        <p:spPr>
          <a:xfrm>
            <a:off x="0" y="1259840"/>
            <a:ext cx="12192000" cy="5699760"/>
          </a:xfrm>
        </p:spPr>
        <p:txBody>
          <a:bodyPr>
            <a:normAutofit/>
          </a:bodyPr>
          <a:lstStyle/>
          <a:p>
            <a:pPr>
              <a:buFont typeface="Wingdings" panose="05000000000000000000" pitchFamily="2" charset="2"/>
              <a:buChar char="Ø"/>
            </a:pPr>
            <a:r>
              <a:rPr lang="en-IN" dirty="0">
                <a:solidFill>
                  <a:srgbClr val="92D050"/>
                </a:solidFill>
              </a:rPr>
              <a:t>First subtract ones, next tens ,then hundreds lastly thousands and so on.</a:t>
            </a:r>
          </a:p>
          <a:p>
            <a:pPr marL="0" indent="0">
              <a:buNone/>
            </a:pPr>
            <a:r>
              <a:rPr lang="en-IN" dirty="0"/>
              <a:t>Examples      Th     H      T      O </a:t>
            </a:r>
          </a:p>
          <a:p>
            <a:pPr marL="0" indent="0">
              <a:buNone/>
            </a:pPr>
            <a:r>
              <a:rPr lang="en-IN" dirty="0">
                <a:latin typeface="Cambria Math" panose="02040503050406030204" pitchFamily="18" charset="0"/>
                <a:ea typeface="Cambria Math" panose="02040503050406030204" pitchFamily="18" charset="0"/>
              </a:rPr>
              <a:t>                        9       8      7     4        </a:t>
            </a:r>
          </a:p>
          <a:p>
            <a:pPr marL="0" indent="0">
              <a:lnSpc>
                <a:spcPct val="100000"/>
              </a:lnSpc>
              <a:buNone/>
            </a:pPr>
            <a:r>
              <a:rPr lang="en-IN" dirty="0">
                <a:latin typeface="Cambria Math" panose="02040503050406030204" pitchFamily="18" charset="0"/>
                <a:ea typeface="Cambria Math" panose="02040503050406030204" pitchFamily="18" charset="0"/>
              </a:rPr>
              <a:t>              (-) </a:t>
            </a:r>
            <a:r>
              <a:rPr lang="en-IN" u="sng" dirty="0">
                <a:latin typeface="Cambria Math" panose="02040503050406030204" pitchFamily="18" charset="0"/>
                <a:ea typeface="Cambria Math" panose="02040503050406030204" pitchFamily="18" charset="0"/>
              </a:rPr>
              <a:t>    1       5      2     0             </a:t>
            </a:r>
          </a:p>
          <a:p>
            <a:pPr marL="0" indent="0">
              <a:lnSpc>
                <a:spcPct val="100000"/>
              </a:lnSpc>
              <a:buNone/>
            </a:pPr>
            <a:r>
              <a:rPr lang="en-IN" dirty="0">
                <a:latin typeface="Cambria Math" panose="02040503050406030204" pitchFamily="18" charset="0"/>
                <a:ea typeface="Cambria Math" panose="02040503050406030204" pitchFamily="18" charset="0"/>
              </a:rPr>
              <a:t>                    </a:t>
            </a:r>
            <a:r>
              <a:rPr lang="en-IN" u="sng" dirty="0">
                <a:latin typeface="Cambria Math" panose="02040503050406030204" pitchFamily="18" charset="0"/>
                <a:ea typeface="Cambria Math" panose="02040503050406030204" pitchFamily="18" charset="0"/>
              </a:rPr>
              <a:t>    8        3      5    4</a:t>
            </a:r>
            <a:endParaRPr lang="en-IN" dirty="0">
              <a:solidFill>
                <a:srgbClr val="92D050"/>
              </a:solidFill>
              <a:latin typeface="Cambria Math" panose="02040503050406030204" pitchFamily="18" charset="0"/>
              <a:ea typeface="Cambria Math" panose="02040503050406030204" pitchFamily="18" charset="0"/>
            </a:endParaRPr>
          </a:p>
          <a:p>
            <a:pPr>
              <a:lnSpc>
                <a:spcPct val="100000"/>
              </a:lnSpc>
              <a:buFont typeface="Wingdings" panose="05000000000000000000" pitchFamily="2" charset="2"/>
              <a:buChar char="Ø"/>
            </a:pPr>
            <a:r>
              <a:rPr lang="en-IN" dirty="0">
                <a:solidFill>
                  <a:srgbClr val="92D050"/>
                </a:solidFill>
                <a:latin typeface="Cambria Math" panose="02040503050406030204" pitchFamily="18" charset="0"/>
                <a:ea typeface="Cambria Math" panose="02040503050406030204" pitchFamily="18" charset="0"/>
              </a:rPr>
              <a:t>To check, you have to add the subtrahend with the difference. If your result is the minuend then your subtraction is correct.</a:t>
            </a:r>
          </a:p>
          <a:p>
            <a:pPr marL="0" indent="0">
              <a:lnSpc>
                <a:spcPct val="100000"/>
              </a:lnSpc>
              <a:buNone/>
            </a:pPr>
            <a:r>
              <a:rPr lang="en-IN" dirty="0">
                <a:latin typeface="Cambria Math" panose="02040503050406030204" pitchFamily="18" charset="0"/>
                <a:ea typeface="Cambria Math" panose="02040503050406030204" pitchFamily="18" charset="0"/>
              </a:rPr>
              <a:t>                         1        5       2       0</a:t>
            </a:r>
          </a:p>
          <a:p>
            <a:pPr marL="0" indent="0">
              <a:lnSpc>
                <a:spcPct val="100000"/>
              </a:lnSpc>
              <a:buNone/>
            </a:pPr>
            <a:r>
              <a:rPr lang="en-IN" dirty="0">
                <a:latin typeface="Cambria Math" panose="02040503050406030204" pitchFamily="18" charset="0"/>
                <a:ea typeface="Cambria Math" panose="02040503050406030204" pitchFamily="18" charset="0"/>
              </a:rPr>
              <a:t>               (+)   </a:t>
            </a:r>
            <a:r>
              <a:rPr lang="en-IN" u="sng" dirty="0">
                <a:latin typeface="Cambria Math" panose="02040503050406030204" pitchFamily="18" charset="0"/>
                <a:ea typeface="Cambria Math" panose="02040503050406030204" pitchFamily="18" charset="0"/>
              </a:rPr>
              <a:t>8        3       5       4</a:t>
            </a:r>
          </a:p>
          <a:p>
            <a:pPr marL="0" indent="0">
              <a:lnSpc>
                <a:spcPct val="100000"/>
              </a:lnSpc>
              <a:buNone/>
            </a:pPr>
            <a:r>
              <a:rPr lang="en-IN" dirty="0">
                <a:latin typeface="Cambria Math" panose="02040503050406030204" pitchFamily="18" charset="0"/>
                <a:ea typeface="Cambria Math" panose="02040503050406030204" pitchFamily="18" charset="0"/>
              </a:rPr>
              <a:t>                         </a:t>
            </a:r>
            <a:r>
              <a:rPr lang="en-IN" u="sng" dirty="0">
                <a:latin typeface="Cambria Math" panose="02040503050406030204" pitchFamily="18" charset="0"/>
                <a:ea typeface="Cambria Math" panose="02040503050406030204" pitchFamily="18" charset="0"/>
              </a:rPr>
              <a:t> 9       8        7       4</a:t>
            </a:r>
          </a:p>
        </p:txBody>
      </p:sp>
      <p:sp>
        <p:nvSpPr>
          <p:cNvPr id="4" name="Arrow: Left 3">
            <a:extLst>
              <a:ext uri="{FF2B5EF4-FFF2-40B4-BE49-F238E27FC236}">
                <a16:creationId xmlns:a16="http://schemas.microsoft.com/office/drawing/2014/main" xmlns="" id="{0D31F281-2F36-45F0-BCC3-1FA0B6CD24D4}"/>
              </a:ext>
            </a:extLst>
          </p:cNvPr>
          <p:cNvSpPr/>
          <p:nvPr/>
        </p:nvSpPr>
        <p:spPr>
          <a:xfrm>
            <a:off x="5598160" y="2357120"/>
            <a:ext cx="802640" cy="27432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a:extLst>
              <a:ext uri="{FF2B5EF4-FFF2-40B4-BE49-F238E27FC236}">
                <a16:creationId xmlns:a16="http://schemas.microsoft.com/office/drawing/2014/main" xmlns="" id="{14FAA83C-23BE-41D0-9E6D-E27752921046}"/>
              </a:ext>
            </a:extLst>
          </p:cNvPr>
          <p:cNvSpPr/>
          <p:nvPr/>
        </p:nvSpPr>
        <p:spPr>
          <a:xfrm>
            <a:off x="7140045" y="2197854"/>
            <a:ext cx="1550424" cy="523220"/>
          </a:xfrm>
          <a:prstGeom prst="rect">
            <a:avLst/>
          </a:prstGeom>
        </p:spPr>
        <p:txBody>
          <a:bodyPr wrap="square">
            <a:spAutoFit/>
          </a:bodyPr>
          <a:lstStyle/>
          <a:p>
            <a:r>
              <a:rPr lang="en-IN" sz="2800" dirty="0">
                <a:solidFill>
                  <a:srgbClr val="FFFF00"/>
                </a:solidFill>
                <a:latin typeface="Cambria Math" panose="02040503050406030204" pitchFamily="18" charset="0"/>
                <a:ea typeface="Cambria Math" panose="02040503050406030204" pitchFamily="18" charset="0"/>
              </a:rPr>
              <a:t>Minuend</a:t>
            </a:r>
          </a:p>
        </p:txBody>
      </p:sp>
      <p:sp>
        <p:nvSpPr>
          <p:cNvPr id="6" name="Arrow: Left 5">
            <a:extLst>
              <a:ext uri="{FF2B5EF4-FFF2-40B4-BE49-F238E27FC236}">
                <a16:creationId xmlns:a16="http://schemas.microsoft.com/office/drawing/2014/main" xmlns="" id="{36241D3A-C417-406C-AE10-036C01FFBC71}"/>
              </a:ext>
            </a:extLst>
          </p:cNvPr>
          <p:cNvSpPr/>
          <p:nvPr/>
        </p:nvSpPr>
        <p:spPr>
          <a:xfrm>
            <a:off x="5588000" y="2875280"/>
            <a:ext cx="802640" cy="27432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a:extLst>
              <a:ext uri="{FF2B5EF4-FFF2-40B4-BE49-F238E27FC236}">
                <a16:creationId xmlns:a16="http://schemas.microsoft.com/office/drawing/2014/main" xmlns="" id="{254FB600-148D-4CA3-AC41-68D1EDAEC48D}"/>
              </a:ext>
            </a:extLst>
          </p:cNvPr>
          <p:cNvSpPr/>
          <p:nvPr/>
        </p:nvSpPr>
        <p:spPr>
          <a:xfrm>
            <a:off x="7116736" y="2776974"/>
            <a:ext cx="1970668" cy="954107"/>
          </a:xfrm>
          <a:prstGeom prst="rect">
            <a:avLst/>
          </a:prstGeom>
        </p:spPr>
        <p:txBody>
          <a:bodyPr wrap="none">
            <a:spAutoFit/>
          </a:bodyPr>
          <a:lstStyle/>
          <a:p>
            <a:r>
              <a:rPr lang="en-IN" sz="2800" dirty="0">
                <a:solidFill>
                  <a:srgbClr val="FFFF00"/>
                </a:solidFill>
                <a:latin typeface="Cambria Math" panose="02040503050406030204" pitchFamily="18" charset="0"/>
                <a:ea typeface="Cambria Math" panose="02040503050406030204" pitchFamily="18" charset="0"/>
              </a:rPr>
              <a:t>Subtrahend</a:t>
            </a:r>
          </a:p>
          <a:p>
            <a:r>
              <a:rPr lang="en-IN" sz="2800" dirty="0">
                <a:solidFill>
                  <a:srgbClr val="FFFF00"/>
                </a:solidFill>
                <a:latin typeface="Cambria Math" panose="02040503050406030204" pitchFamily="18" charset="0"/>
                <a:ea typeface="Cambria Math" panose="02040503050406030204" pitchFamily="18" charset="0"/>
              </a:rPr>
              <a:t>Difference</a:t>
            </a:r>
          </a:p>
        </p:txBody>
      </p:sp>
      <p:sp>
        <p:nvSpPr>
          <p:cNvPr id="9" name="Arrow: Left 8">
            <a:extLst>
              <a:ext uri="{FF2B5EF4-FFF2-40B4-BE49-F238E27FC236}">
                <a16:creationId xmlns:a16="http://schemas.microsoft.com/office/drawing/2014/main" xmlns="" id="{2CE3C4B1-0DBA-41DC-9590-85C0EFDB6A92}"/>
              </a:ext>
            </a:extLst>
          </p:cNvPr>
          <p:cNvSpPr/>
          <p:nvPr/>
        </p:nvSpPr>
        <p:spPr>
          <a:xfrm>
            <a:off x="5588000" y="3403600"/>
            <a:ext cx="802640" cy="27432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xmlns="" val="278280672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_rels/theme6.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xmlns="" name="Gallery" id="{BBFCD31E-59A1-489D-B089-A3EAD7CAE12E}" vid="{F5E91637-A7B6-4E27-B710-77DA7014EE1E}"/>
    </a:ext>
  </a:extLst>
</a:theme>
</file>

<file path=ppt/theme/theme10.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xmlns="" name="Slice" id="{0507925B-6AC9-4358-8E18-C330545D08F8}" vid="{13FEC7C6-62A9-40C4-99D2-581AACACAA2F}"/>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xmlns="" name="Circuit" id="{0AC2F7E7-15F5-431C-B2A2-456FE929F56C}" vid="{0911B802-464C-4241-8DD9-B60FF88E379F}"/>
    </a:ext>
  </a:extLst>
</a:theme>
</file>

<file path=ppt/theme/theme3.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xmlns="" name="Droplet" id="{8984A317-299A-4E50-B45D-BFC9EDE2337A}" vid="{A633B6A3-9E7F-4C10-9C98-2517A3134361}"/>
    </a:ext>
  </a:extLst>
</a:theme>
</file>

<file path=ppt/theme/theme4.xml><?xml version="1.0" encoding="utf-8"?>
<a:theme xmlns:a="http://schemas.openxmlformats.org/drawingml/2006/main" name="Depth">
  <a:themeElements>
    <a:clrScheme name="Depth">
      <a:dk1>
        <a:sysClr val="windowText" lastClr="000000"/>
      </a:dk1>
      <a:lt1>
        <a:sysClr val="window" lastClr="FFFFFF"/>
      </a:lt1>
      <a:dk2>
        <a:srgbClr val="454551"/>
      </a:dk2>
      <a:lt2>
        <a:srgbClr val="F2ACD2"/>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Depth">
      <a:majorFont>
        <a:latin typeface="Corbel"/>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Depth" id="{7BEAFC2A-325C-49C4-AC08-2B765DA903F9}" vid="{3016C5A4-E631-4977-A608-ACFB47552625}"/>
    </a:ext>
  </a:extLst>
</a:theme>
</file>

<file path=ppt/theme/theme5.xml><?xml version="1.0" encoding="utf-8"?>
<a:theme xmlns:a="http://schemas.openxmlformats.org/drawingml/2006/main" name="1_Droplet">
  <a:themeElements>
    <a:clrScheme name="Droplet">
      <a:dk1>
        <a:sysClr val="windowText" lastClr="000000"/>
      </a:dk1>
      <a:lt1>
        <a:sysClr val="window" lastClr="FFFFFF"/>
      </a:lt1>
      <a:dk2>
        <a:srgbClr val="4B4B4B"/>
      </a:dk2>
      <a:lt2>
        <a:srgbClr val="B5B5B5"/>
      </a:lt2>
      <a:accent1>
        <a:srgbClr val="9AC43E"/>
      </a:accent1>
      <a:accent2>
        <a:srgbClr val="44BA98"/>
      </a:accent2>
      <a:accent3>
        <a:srgbClr val="43A9D9"/>
      </a:accent3>
      <a:accent4>
        <a:srgbClr val="6274D8"/>
      </a:accent4>
      <a:accent5>
        <a:srgbClr val="AB54D7"/>
      </a:accent5>
      <a:accent6>
        <a:srgbClr val="D15B37"/>
      </a:accent6>
      <a:hlink>
        <a:srgbClr val="BFE962"/>
      </a:hlink>
      <a:folHlink>
        <a:srgbClr val="C0D591"/>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xmlns="" name="Droplet" id="{8984A317-299A-4E50-B45D-BFC9EDE2337A}" vid="{892FADA9-420D-4323-A7A4-C1060166525B}"/>
    </a:ext>
  </a:extLst>
</a:theme>
</file>

<file path=ppt/theme/theme6.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xmlns="" name="Damask" id="{F9A299A0-33D0-4E0F-9F3F-7163E3744208}" vid="{746EEEEA-FB6A-406B-B510-531588D54811}"/>
    </a:ext>
  </a:extLst>
</a:theme>
</file>

<file path=ppt/theme/theme7.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D26EA377-59BD-4C9C-9D94-EE8416EE4C79}"/>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Gallery</Template>
  <TotalTime>657</TotalTime>
  <Words>767</Words>
  <Application>Microsoft Office PowerPoint</Application>
  <PresentationFormat>Custom</PresentationFormat>
  <Paragraphs>98</Paragraphs>
  <Slides>19</Slides>
  <Notes>1</Notes>
  <HiddenSlides>0</HiddenSlides>
  <MMClips>1</MMClips>
  <ScaleCrop>false</ScaleCrop>
  <HeadingPairs>
    <vt:vector size="4" baseType="variant">
      <vt:variant>
        <vt:lpstr>Theme</vt:lpstr>
      </vt:variant>
      <vt:variant>
        <vt:i4>10</vt:i4>
      </vt:variant>
      <vt:variant>
        <vt:lpstr>Slide Titles</vt:lpstr>
      </vt:variant>
      <vt:variant>
        <vt:i4>19</vt:i4>
      </vt:variant>
    </vt:vector>
  </HeadingPairs>
  <TitlesOfParts>
    <vt:vector size="29" baseType="lpstr">
      <vt:lpstr>Gallery</vt:lpstr>
      <vt:lpstr>Circuit</vt:lpstr>
      <vt:lpstr>Droplet</vt:lpstr>
      <vt:lpstr>Depth</vt:lpstr>
      <vt:lpstr>1_Droplet</vt:lpstr>
      <vt:lpstr>Damask</vt:lpstr>
      <vt:lpstr>Retrospect</vt:lpstr>
      <vt:lpstr>Office Theme</vt:lpstr>
      <vt:lpstr>Wisp</vt:lpstr>
      <vt:lpstr>Slice</vt:lpstr>
      <vt:lpstr>Slide 1</vt:lpstr>
      <vt:lpstr>Learning Objectives</vt:lpstr>
      <vt:lpstr>previous knowledge on subtraction</vt:lpstr>
      <vt:lpstr>Introduction </vt:lpstr>
      <vt:lpstr>MORE ABOUT SUBTRACTION </vt:lpstr>
      <vt:lpstr>Terms used in subtraction </vt:lpstr>
      <vt:lpstr>Properties of subtraction</vt:lpstr>
      <vt:lpstr>Some Examples on subtraction</vt:lpstr>
      <vt:lpstr>Steps of subtraction &amp; check </vt:lpstr>
      <vt:lpstr>Subtraction With Regrouping</vt:lpstr>
      <vt:lpstr>Learn subtraction with video</vt:lpstr>
      <vt:lpstr>More About Regrouping </vt:lpstr>
      <vt:lpstr>SUBTRACTION AND DIFFERENCE.</vt:lpstr>
      <vt:lpstr>Examples Of Subtraction With Our  Day To Day Activities</vt:lpstr>
      <vt:lpstr>Word Problems </vt:lpstr>
      <vt:lpstr>Slide 16</vt:lpstr>
      <vt:lpstr>TEST YOUR KNOWLEDGE</vt:lpstr>
      <vt:lpstr>Learning outcomes</vt:lpstr>
      <vt:lpstr>THANK YOU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sulagna behera</dc:creator>
  <cp:lastModifiedBy>Ashutosh</cp:lastModifiedBy>
  <cp:revision>61</cp:revision>
  <dcterms:created xsi:type="dcterms:W3CDTF">2020-04-16T10:13:01Z</dcterms:created>
  <dcterms:modified xsi:type="dcterms:W3CDTF">2020-04-24T06:18:35Z</dcterms:modified>
</cp:coreProperties>
</file>